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5" r:id="rId2"/>
    <p:sldId id="291" r:id="rId3"/>
    <p:sldId id="262" r:id="rId4"/>
    <p:sldId id="279" r:id="rId5"/>
    <p:sldId id="276" r:id="rId6"/>
    <p:sldId id="277" r:id="rId7"/>
    <p:sldId id="278" r:id="rId8"/>
    <p:sldId id="271" r:id="rId9"/>
    <p:sldId id="280" r:id="rId10"/>
    <p:sldId id="281" r:id="rId11"/>
    <p:sldId id="285" r:id="rId12"/>
    <p:sldId id="283" r:id="rId13"/>
    <p:sldId id="284" r:id="rId14"/>
    <p:sldId id="282" r:id="rId15"/>
    <p:sldId id="272" r:id="rId16"/>
    <p:sldId id="287" r:id="rId17"/>
    <p:sldId id="288" r:id="rId18"/>
    <p:sldId id="289" r:id="rId19"/>
    <p:sldId id="290" r:id="rId20"/>
    <p:sldId id="27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9F"/>
    <a:srgbClr val="1D2343"/>
    <a:srgbClr val="8AD6E2"/>
    <a:srgbClr val="A8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4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01E71-30AB-43FB-8AB0-02B19E0CB10D}" type="datetimeFigureOut">
              <a:rPr lang="es-ES" smtClean="0"/>
              <a:t>09/05/2025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42014-5970-4488-9147-428C690943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2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943F1B21-80F4-2DB4-EC12-901CFC15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c6e5551b35_0_83:notes">
            <a:extLst>
              <a:ext uri="{FF2B5EF4-FFF2-40B4-BE49-F238E27FC236}">
                <a16:creationId xmlns:a16="http://schemas.microsoft.com/office/drawing/2014/main" id="{E5CFD7EE-E882-87F5-5FF8-C59A1D9098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c6e5551b35_0_83:notes">
            <a:extLst>
              <a:ext uri="{FF2B5EF4-FFF2-40B4-BE49-F238E27FC236}">
                <a16:creationId xmlns:a16="http://schemas.microsoft.com/office/drawing/2014/main" id="{C87BE16B-10C6-D8D9-2132-28E7A060E4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116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668581B3-247C-068B-940A-51FB6441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2A65073C-46D2-A7DA-DEF0-4FEAF3BB21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71546046-1297-F0BA-6EA3-DFE9CF648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3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8A5AD9A2-1B5D-26CD-F872-B71E246C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F08B80D9-9A9C-78C6-3C6E-73EAF91AC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94D39CC3-590E-76F7-DA58-86666E1AC9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521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D78B2CB5-532D-D307-AE54-71820B0A7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3EBFD6E7-0A22-8CE4-7B4E-1115D54DF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08D61F94-6C34-8A0C-AB10-11E05B165E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96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64371109-703B-E737-18D1-9AC3CA793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2CAFF92C-0DCE-3764-4298-049F166971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C9985B75-6174-2846-A126-D4A7B256A0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69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7FAB7CD1-E9FA-12F6-47D6-6B4D739B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4DAFDE58-B0AB-C974-7575-E8EB4E61A9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92E7D9AD-5294-A3B8-214F-2684ED65D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81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1c6e5551b3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1c6e5551b3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1c6e5551b35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1c6e5551b35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c6e5551b3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c6e5551b3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>
          <a:extLst>
            <a:ext uri="{FF2B5EF4-FFF2-40B4-BE49-F238E27FC236}">
              <a16:creationId xmlns:a16="http://schemas.microsoft.com/office/drawing/2014/main" id="{493EB018-A0CF-3863-55BB-F963458C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c6e5551b35_0_83:notes">
            <a:extLst>
              <a:ext uri="{FF2B5EF4-FFF2-40B4-BE49-F238E27FC236}">
                <a16:creationId xmlns:a16="http://schemas.microsoft.com/office/drawing/2014/main" id="{FE17F992-8C46-293E-46FB-39FD33010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c6e5551b35_0_83:notes">
            <a:extLst>
              <a:ext uri="{FF2B5EF4-FFF2-40B4-BE49-F238E27FC236}">
                <a16:creationId xmlns:a16="http://schemas.microsoft.com/office/drawing/2014/main" id="{63DD7E99-94CB-796D-35E8-9F5ADF461F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13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c6e5551b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c6e5551b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42C7C08E-4D61-D7EC-CD75-B5547D68B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c6e5551b35_0_5:notes">
            <a:extLst>
              <a:ext uri="{FF2B5EF4-FFF2-40B4-BE49-F238E27FC236}">
                <a16:creationId xmlns:a16="http://schemas.microsoft.com/office/drawing/2014/main" id="{D18F7CC5-4F74-9C77-8E6E-229C8867CB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c6e5551b35_0_5:notes">
            <a:extLst>
              <a:ext uri="{FF2B5EF4-FFF2-40B4-BE49-F238E27FC236}">
                <a16:creationId xmlns:a16="http://schemas.microsoft.com/office/drawing/2014/main" id="{14C9648D-2DC4-9CC4-4512-40FBF5A568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73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8C035014-B907-E6E8-C09B-88AC79DD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c6e5551b35_0_5:notes">
            <a:extLst>
              <a:ext uri="{FF2B5EF4-FFF2-40B4-BE49-F238E27FC236}">
                <a16:creationId xmlns:a16="http://schemas.microsoft.com/office/drawing/2014/main" id="{366B1AE2-D4DB-679C-C0FA-FBC37D5FBE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c6e5551b35_0_5:notes">
            <a:extLst>
              <a:ext uri="{FF2B5EF4-FFF2-40B4-BE49-F238E27FC236}">
                <a16:creationId xmlns:a16="http://schemas.microsoft.com/office/drawing/2014/main" id="{9ED9D58B-9A91-21D2-4AF1-11FBBF7654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66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217AE2D4-6807-3151-55ED-1E11CA83A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c6e5551b35_0_5:notes">
            <a:extLst>
              <a:ext uri="{FF2B5EF4-FFF2-40B4-BE49-F238E27FC236}">
                <a16:creationId xmlns:a16="http://schemas.microsoft.com/office/drawing/2014/main" id="{17199879-3B4D-0EC2-EF16-0C2569981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c6e5551b35_0_5:notes">
            <a:extLst>
              <a:ext uri="{FF2B5EF4-FFF2-40B4-BE49-F238E27FC236}">
                <a16:creationId xmlns:a16="http://schemas.microsoft.com/office/drawing/2014/main" id="{CB7C1F87-3FD5-8761-2A19-85C4BAD3F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15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>
          <a:extLst>
            <a:ext uri="{FF2B5EF4-FFF2-40B4-BE49-F238E27FC236}">
              <a16:creationId xmlns:a16="http://schemas.microsoft.com/office/drawing/2014/main" id="{A9A9C681-DB01-DACE-F922-8C8D846C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c6e5551b35_0_5:notes">
            <a:extLst>
              <a:ext uri="{FF2B5EF4-FFF2-40B4-BE49-F238E27FC236}">
                <a16:creationId xmlns:a16="http://schemas.microsoft.com/office/drawing/2014/main" id="{B3FB2964-2BA5-9090-DB1E-309A81A743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c6e5551b35_0_5:notes">
            <a:extLst>
              <a:ext uri="{FF2B5EF4-FFF2-40B4-BE49-F238E27FC236}">
                <a16:creationId xmlns:a16="http://schemas.microsoft.com/office/drawing/2014/main" id="{EC2E3651-672B-C0E0-F003-D14D54559D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17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>
          <a:extLst>
            <a:ext uri="{FF2B5EF4-FFF2-40B4-BE49-F238E27FC236}">
              <a16:creationId xmlns:a16="http://schemas.microsoft.com/office/drawing/2014/main" id="{0F74B272-C13C-B234-CFBD-6140905B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1c6e5551b35_0_59:notes">
            <a:extLst>
              <a:ext uri="{FF2B5EF4-FFF2-40B4-BE49-F238E27FC236}">
                <a16:creationId xmlns:a16="http://schemas.microsoft.com/office/drawing/2014/main" id="{8972C2E6-B01F-2975-C7ED-7D9503BAA7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1c6e5551b35_0_59:notes">
            <a:extLst>
              <a:ext uri="{FF2B5EF4-FFF2-40B4-BE49-F238E27FC236}">
                <a16:creationId xmlns:a16="http://schemas.microsoft.com/office/drawing/2014/main" id="{7B3AFF7C-AC6A-0759-BE0E-DBA77EAE32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20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523633" y="1290533"/>
            <a:ext cx="5869600" cy="3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523668" y="4969533"/>
            <a:ext cx="58696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168110" y="3188570"/>
            <a:ext cx="3117567" cy="3677204"/>
            <a:chOff x="6722325" y="2216100"/>
            <a:chExt cx="2481876" cy="2927400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t="-2370" r="43029" b="2370"/>
            <a:stretch/>
          </p:blipFill>
          <p:spPr>
            <a:xfrm>
              <a:off x="7730075" y="2216100"/>
              <a:ext cx="1413925" cy="247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-1410" t="1103" r="1409" b="51146"/>
            <a:stretch/>
          </p:blipFill>
          <p:spPr>
            <a:xfrm>
              <a:off x="6722325" y="3959550"/>
              <a:ext cx="2481876" cy="1183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-1887" t="1103" r="83469" b="51932"/>
            <a:stretch/>
          </p:blipFill>
          <p:spPr>
            <a:xfrm>
              <a:off x="8686875" y="3979075"/>
              <a:ext cx="457126" cy="1164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 l="-2956" t="44948" r="25760" b="-2940"/>
          <a:stretch/>
        </p:blipFill>
        <p:spPr>
          <a:xfrm>
            <a:off x="9938023" y="-7783"/>
            <a:ext cx="2272740" cy="170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6">
            <a:alphaModFix/>
          </a:blip>
          <a:srcRect l="35173" t="2356" r="3571" b="1443"/>
          <a:stretch/>
        </p:blipFill>
        <p:spPr>
          <a:xfrm>
            <a:off x="3" y="1454436"/>
            <a:ext cx="1985039" cy="31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l="34992" t="911" r="4371" b="66660"/>
          <a:stretch/>
        </p:blipFill>
        <p:spPr>
          <a:xfrm>
            <a:off x="6" y="5811803"/>
            <a:ext cx="1958100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7">
            <a:alphaModFix/>
          </a:blip>
          <a:srcRect l="73781" t="17300" r="1946"/>
          <a:stretch/>
        </p:blipFill>
        <p:spPr>
          <a:xfrm>
            <a:off x="3" y="-203196"/>
            <a:ext cx="765636" cy="260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8">
            <a:alphaModFix/>
          </a:blip>
          <a:srcRect l="75976" t="1398" r="1230" b="782"/>
          <a:stretch/>
        </p:blipFill>
        <p:spPr>
          <a:xfrm>
            <a:off x="4" y="3642433"/>
            <a:ext cx="726421" cy="31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l="-661" t="-9220" r="2002" b="66689"/>
          <a:stretch/>
        </p:blipFill>
        <p:spPr>
          <a:xfrm>
            <a:off x="1318773" y="5515535"/>
            <a:ext cx="3117567" cy="134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1635401" y="1902234"/>
            <a:ext cx="8921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subTitle" idx="1"/>
          </p:nvPr>
        </p:nvSpPr>
        <p:spPr>
          <a:xfrm>
            <a:off x="1635401" y="4120301"/>
            <a:ext cx="8921200" cy="6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2">
            <a:alphaModFix/>
          </a:blip>
          <a:srcRect l="3428" t="51312" b="-9523"/>
          <a:stretch/>
        </p:blipFill>
        <p:spPr>
          <a:xfrm rot="10800000" flipH="1">
            <a:off x="953457" y="4980526"/>
            <a:ext cx="3117567" cy="187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1"/>
          <p:cNvPicPr preferRelativeResize="0"/>
          <p:nvPr/>
        </p:nvPicPr>
        <p:blipFill rotWithShape="1">
          <a:blip r:embed="rId3">
            <a:alphaModFix/>
          </a:blip>
          <a:srcRect l="6970" t="-11702" r="6978" b="51997"/>
          <a:stretch/>
        </p:blipFill>
        <p:spPr>
          <a:xfrm rot="10800000" flipH="1">
            <a:off x="-174661" y="5"/>
            <a:ext cx="2778601" cy="192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 rotWithShape="1">
          <a:blip r:embed="rId4">
            <a:alphaModFix/>
          </a:blip>
          <a:srcRect l="9604" t="47658" r="51886" b="-11645"/>
          <a:stretch/>
        </p:blipFill>
        <p:spPr>
          <a:xfrm rot="10800000" flipH="1">
            <a:off x="10958906" y="4811474"/>
            <a:ext cx="1233100" cy="204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 rotWithShape="1">
          <a:blip r:embed="rId5">
            <a:alphaModFix/>
          </a:blip>
          <a:srcRect l="1724" t="49411" r="5052" b="-4669"/>
          <a:stretch/>
        </p:blipFill>
        <p:spPr>
          <a:xfrm rot="10800000" flipH="1">
            <a:off x="5887803" y="5098673"/>
            <a:ext cx="2971100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 rotWithShape="1">
          <a:blip r:embed="rId6">
            <a:alphaModFix/>
          </a:blip>
          <a:srcRect l="6032" t="-11765" r="6032" b="52284"/>
          <a:stretch/>
        </p:blipFill>
        <p:spPr>
          <a:xfrm rot="10800000" flipH="1">
            <a:off x="2229306" y="7"/>
            <a:ext cx="2778601" cy="187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 rotWithShape="1">
          <a:blip r:embed="rId7">
            <a:alphaModFix/>
          </a:blip>
          <a:srcRect t="50399" r="3790" b="-4738"/>
          <a:stretch/>
        </p:blipFill>
        <p:spPr>
          <a:xfrm rot="10800000" flipH="1">
            <a:off x="3308639" y="5098673"/>
            <a:ext cx="3117567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 rotWithShape="1">
          <a:blip r:embed="rId6">
            <a:alphaModFix/>
          </a:blip>
          <a:srcRect l="8221" t="47839" r="6672" b="-5083"/>
          <a:stretch/>
        </p:blipFill>
        <p:spPr>
          <a:xfrm rot="10800000" flipH="1">
            <a:off x="8549200" y="5080667"/>
            <a:ext cx="2689333" cy="18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8">
            <a:alphaModFix/>
          </a:blip>
          <a:srcRect l="8532" t="-13089" r="1740" b="54338"/>
          <a:stretch/>
        </p:blipFill>
        <p:spPr>
          <a:xfrm rot="10800000">
            <a:off x="7063632" y="3"/>
            <a:ext cx="2689333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 rotWithShape="1">
          <a:blip r:embed="rId4">
            <a:alphaModFix/>
          </a:blip>
          <a:srcRect l="8000" t="-8861" r="11432" b="53853"/>
          <a:stretch/>
        </p:blipFill>
        <p:spPr>
          <a:xfrm rot="10800000" flipH="1">
            <a:off x="9612206" y="3"/>
            <a:ext cx="2579801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 rotWithShape="1">
          <a:blip r:embed="rId6">
            <a:alphaModFix/>
          </a:blip>
          <a:srcRect l="49712" t="51605" r="2738" b="-11087"/>
          <a:stretch/>
        </p:blipFill>
        <p:spPr>
          <a:xfrm rot="10800000" flipH="1">
            <a:off x="-833" y="4980539"/>
            <a:ext cx="1502465" cy="18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 rotWithShape="1">
          <a:blip r:embed="rId9">
            <a:alphaModFix/>
          </a:blip>
          <a:srcRect l="9943" t="-13167" r="6570" b="53586"/>
          <a:stretch/>
        </p:blipFill>
        <p:spPr>
          <a:xfrm rot="10800000" flipH="1">
            <a:off x="4791371" y="7"/>
            <a:ext cx="2633415" cy="1877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5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57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"/>
          <p:cNvSpPr txBox="1">
            <a:spLocks noGrp="1"/>
          </p:cNvSpPr>
          <p:nvPr>
            <p:ph type="title" hasCustomPrompt="1"/>
          </p:nvPr>
        </p:nvSpPr>
        <p:spPr>
          <a:xfrm>
            <a:off x="960003" y="2274624"/>
            <a:ext cx="17004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"/>
          </p:nvPr>
        </p:nvSpPr>
        <p:spPr>
          <a:xfrm>
            <a:off x="960000" y="3852831"/>
            <a:ext cx="31152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2" hasCustomPrompt="1"/>
          </p:nvPr>
        </p:nvSpPr>
        <p:spPr>
          <a:xfrm>
            <a:off x="4538403" y="2274624"/>
            <a:ext cx="17004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3"/>
          </p:nvPr>
        </p:nvSpPr>
        <p:spPr>
          <a:xfrm>
            <a:off x="4538400" y="3852831"/>
            <a:ext cx="31152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4" hasCustomPrompt="1"/>
          </p:nvPr>
        </p:nvSpPr>
        <p:spPr>
          <a:xfrm>
            <a:off x="8123336" y="2274624"/>
            <a:ext cx="1700400" cy="9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5"/>
          </p:nvPr>
        </p:nvSpPr>
        <p:spPr>
          <a:xfrm>
            <a:off x="8123333" y="3852831"/>
            <a:ext cx="31152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6"/>
          </p:nvPr>
        </p:nvSpPr>
        <p:spPr>
          <a:xfrm>
            <a:off x="953467" y="3381167"/>
            <a:ext cx="3115200" cy="5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7"/>
          </p:nvPr>
        </p:nvSpPr>
        <p:spPr>
          <a:xfrm>
            <a:off x="4538400" y="3381167"/>
            <a:ext cx="3115200" cy="5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8"/>
          </p:nvPr>
        </p:nvSpPr>
        <p:spPr>
          <a:xfrm>
            <a:off x="8116800" y="3381167"/>
            <a:ext cx="3115200" cy="59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>
            <a:off x="-1" y="4435206"/>
            <a:ext cx="12192001" cy="2436235"/>
            <a:chOff x="-1" y="3326400"/>
            <a:chExt cx="9144001" cy="1827176"/>
          </a:xfrm>
        </p:grpSpPr>
        <p:pic>
          <p:nvPicPr>
            <p:cNvPr id="134" name="Google Shape;134;p13"/>
            <p:cNvPicPr preferRelativeResize="0"/>
            <p:nvPr/>
          </p:nvPicPr>
          <p:blipFill rotWithShape="1">
            <a:blip r:embed="rId2">
              <a:alphaModFix/>
            </a:blip>
            <a:srcRect l="-1014" t="-1174" r="4442" b="68737"/>
            <a:stretch/>
          </p:blipFill>
          <p:spPr>
            <a:xfrm>
              <a:off x="6091625" y="4368925"/>
              <a:ext cx="2338150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3"/>
            <p:cNvPicPr preferRelativeResize="0"/>
            <p:nvPr/>
          </p:nvPicPr>
          <p:blipFill rotWithShape="1">
            <a:blip r:embed="rId3">
              <a:alphaModFix/>
            </a:blip>
            <a:srcRect l="4470" r="4470" b="67571"/>
            <a:stretch/>
          </p:blipFill>
          <p:spPr>
            <a:xfrm>
              <a:off x="4387150" y="4368925"/>
              <a:ext cx="220532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3"/>
            <p:cNvPicPr preferRelativeResize="0"/>
            <p:nvPr/>
          </p:nvPicPr>
          <p:blipFill rotWithShape="1">
            <a:blip r:embed="rId4">
              <a:alphaModFix/>
            </a:blip>
            <a:srcRect l="49155" t="1637" r="6523" b="22189"/>
            <a:stretch/>
          </p:blipFill>
          <p:spPr>
            <a:xfrm>
              <a:off x="-1" y="3326400"/>
              <a:ext cx="1064350" cy="182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3"/>
            <p:cNvPicPr preferRelativeResize="0"/>
            <p:nvPr/>
          </p:nvPicPr>
          <p:blipFill rotWithShape="1">
            <a:blip r:embed="rId5">
              <a:alphaModFix/>
            </a:blip>
            <a:srcRect t="-2452" r="-3466" b="67515"/>
            <a:stretch/>
          </p:blipFill>
          <p:spPr>
            <a:xfrm>
              <a:off x="2455600" y="4368927"/>
              <a:ext cx="2326026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3"/>
            <p:cNvPicPr preferRelativeResize="0"/>
            <p:nvPr/>
          </p:nvPicPr>
          <p:blipFill rotWithShape="1">
            <a:blip r:embed="rId6">
              <a:alphaModFix/>
            </a:blip>
            <a:srcRect l="7160" t="1428" r="48310" b="25289"/>
            <a:stretch/>
          </p:blipFill>
          <p:spPr>
            <a:xfrm>
              <a:off x="8079650" y="3393500"/>
              <a:ext cx="1064350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3"/>
            <p:cNvPicPr preferRelativeResize="0"/>
            <p:nvPr/>
          </p:nvPicPr>
          <p:blipFill rotWithShape="1">
            <a:blip r:embed="rId7">
              <a:alphaModFix/>
            </a:blip>
            <a:srcRect l="3088" t="-9237" r="-1746" b="66706"/>
            <a:stretch/>
          </p:blipFill>
          <p:spPr>
            <a:xfrm>
              <a:off x="638013" y="4105075"/>
              <a:ext cx="2338174" cy="10068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" name="Google Shape;140;p13"/>
          <p:cNvPicPr preferRelativeResize="0"/>
          <p:nvPr/>
        </p:nvPicPr>
        <p:blipFill rotWithShape="1">
          <a:blip r:embed="rId8">
            <a:alphaModFix/>
          </a:blip>
          <a:srcRect l="-5348" t="26333" r="50267" b="-5366"/>
          <a:stretch/>
        </p:blipFill>
        <p:spPr>
          <a:xfrm>
            <a:off x="10407004" y="-52899"/>
            <a:ext cx="1785001" cy="255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9">
            <a:alphaModFix/>
          </a:blip>
          <a:srcRect l="44694" t="52019" r="6179" b="-12228"/>
          <a:stretch/>
        </p:blipFill>
        <p:spPr>
          <a:xfrm>
            <a:off x="8" y="3"/>
            <a:ext cx="1549633" cy="18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7">
            <a:alphaModFix/>
          </a:blip>
          <a:srcRect l="-10647" t="66621" r="4490" b="-9152"/>
          <a:stretch/>
        </p:blipFill>
        <p:spPr>
          <a:xfrm>
            <a:off x="7877408" y="-52899"/>
            <a:ext cx="3354601" cy="134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35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 hasCustomPrompt="1"/>
          </p:nvPr>
        </p:nvSpPr>
        <p:spPr>
          <a:xfrm flipH="1">
            <a:off x="3703333" y="1538600"/>
            <a:ext cx="1964000" cy="1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2"/>
          </p:nvPr>
        </p:nvSpPr>
        <p:spPr>
          <a:xfrm>
            <a:off x="5781369" y="1595877"/>
            <a:ext cx="5498000" cy="1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5781369" y="2784845"/>
            <a:ext cx="5498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" name="Google Shape;147;p14"/>
          <p:cNvGrpSpPr/>
          <p:nvPr/>
        </p:nvGrpSpPr>
        <p:grpSpPr>
          <a:xfrm>
            <a:off x="9168110" y="3188570"/>
            <a:ext cx="3117567" cy="3677204"/>
            <a:chOff x="6722325" y="2216100"/>
            <a:chExt cx="2481876" cy="2927400"/>
          </a:xfrm>
        </p:grpSpPr>
        <p:pic>
          <p:nvPicPr>
            <p:cNvPr id="148" name="Google Shape;148;p14"/>
            <p:cNvPicPr preferRelativeResize="0"/>
            <p:nvPr/>
          </p:nvPicPr>
          <p:blipFill rotWithShape="1">
            <a:blip r:embed="rId2">
              <a:alphaModFix/>
            </a:blip>
            <a:srcRect t="-2370" r="43029" b="2370"/>
            <a:stretch/>
          </p:blipFill>
          <p:spPr>
            <a:xfrm>
              <a:off x="7730075" y="2216100"/>
              <a:ext cx="1413925" cy="247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4"/>
            <p:cNvPicPr preferRelativeResize="0"/>
            <p:nvPr/>
          </p:nvPicPr>
          <p:blipFill rotWithShape="1">
            <a:blip r:embed="rId3">
              <a:alphaModFix/>
            </a:blip>
            <a:srcRect l="-1410" t="1103" r="1409" b="51146"/>
            <a:stretch/>
          </p:blipFill>
          <p:spPr>
            <a:xfrm>
              <a:off x="6722325" y="3959550"/>
              <a:ext cx="2481876" cy="1183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4"/>
            <p:cNvPicPr preferRelativeResize="0"/>
            <p:nvPr/>
          </p:nvPicPr>
          <p:blipFill rotWithShape="1">
            <a:blip r:embed="rId4">
              <a:alphaModFix/>
            </a:blip>
            <a:srcRect l="-1887" t="1103" r="83469" b="51932"/>
            <a:stretch/>
          </p:blipFill>
          <p:spPr>
            <a:xfrm>
              <a:off x="8686875" y="3979075"/>
              <a:ext cx="457126" cy="1164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14"/>
          <p:cNvPicPr preferRelativeResize="0"/>
          <p:nvPr/>
        </p:nvPicPr>
        <p:blipFill rotWithShape="1">
          <a:blip r:embed="rId5">
            <a:alphaModFix/>
          </a:blip>
          <a:srcRect l="-2956" t="44948" r="25760" b="-2940"/>
          <a:stretch/>
        </p:blipFill>
        <p:spPr>
          <a:xfrm>
            <a:off x="9938023" y="-7783"/>
            <a:ext cx="2272740" cy="170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 rotWithShape="1">
          <a:blip r:embed="rId6">
            <a:alphaModFix/>
          </a:blip>
          <a:srcRect l="49256" t="2356" r="-8975" b="1443"/>
          <a:stretch/>
        </p:blipFill>
        <p:spPr>
          <a:xfrm rot="10800000" flipH="1">
            <a:off x="-51767" y="2289036"/>
            <a:ext cx="1935200" cy="311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4">
            <a:alphaModFix/>
          </a:blip>
          <a:srcRect l="49121" t="911" r="4371" b="66660"/>
          <a:stretch/>
        </p:blipFill>
        <p:spPr>
          <a:xfrm rot="10800000" flipH="1">
            <a:off x="-51766" y="6"/>
            <a:ext cx="1501868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2">
            <a:alphaModFix/>
          </a:blip>
          <a:srcRect l="-661" t="-9220" r="2002" b="66689"/>
          <a:stretch/>
        </p:blipFill>
        <p:spPr>
          <a:xfrm rot="10800000" flipH="1">
            <a:off x="810773" y="3"/>
            <a:ext cx="3117567" cy="1342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1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title" hasCustomPrompt="1"/>
          </p:nvPr>
        </p:nvSpPr>
        <p:spPr>
          <a:xfrm flipH="1">
            <a:off x="5114000" y="1248017"/>
            <a:ext cx="1964000" cy="18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0666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/>
          </p:nvPr>
        </p:nvSpPr>
        <p:spPr>
          <a:xfrm>
            <a:off x="3347001" y="2847312"/>
            <a:ext cx="5498000" cy="10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3347001" y="4163811"/>
            <a:ext cx="5498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15"/>
          <p:cNvPicPr preferRelativeResize="0"/>
          <p:nvPr/>
        </p:nvPicPr>
        <p:blipFill rotWithShape="1">
          <a:blip r:embed="rId2">
            <a:alphaModFix/>
          </a:blip>
          <a:srcRect l="36927" t="1611" r="2437" b="65959"/>
          <a:stretch/>
        </p:blipFill>
        <p:spPr>
          <a:xfrm flipH="1">
            <a:off x="10204603" y="5811803"/>
            <a:ext cx="1958100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 rotWithShape="1">
          <a:blip r:embed="rId3">
            <a:alphaModFix/>
          </a:blip>
          <a:srcRect l="1341" t="65583" b="-41709"/>
          <a:stretch/>
        </p:blipFill>
        <p:spPr>
          <a:xfrm flipH="1">
            <a:off x="6407605" y="5"/>
            <a:ext cx="3117567" cy="24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 rotWithShape="1">
          <a:blip r:embed="rId4">
            <a:alphaModFix/>
          </a:blip>
          <a:srcRect l="74111" t="19285" r="1616" b="-1984"/>
          <a:stretch/>
        </p:blipFill>
        <p:spPr>
          <a:xfrm flipH="1">
            <a:off x="11397067" y="-203196"/>
            <a:ext cx="765636" cy="260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5">
            <a:alphaModFix/>
          </a:blip>
          <a:srcRect l="75976" t="1398" r="1230" b="782"/>
          <a:stretch/>
        </p:blipFill>
        <p:spPr>
          <a:xfrm flipH="1">
            <a:off x="11436276" y="3642433"/>
            <a:ext cx="726421" cy="31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 rotWithShape="1">
          <a:blip r:embed="rId3">
            <a:alphaModFix/>
          </a:blip>
          <a:srcRect t="-9471" r="1341" b="66940"/>
          <a:stretch/>
        </p:blipFill>
        <p:spPr>
          <a:xfrm flipH="1">
            <a:off x="7773205" y="5515535"/>
            <a:ext cx="3117567" cy="134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 rotWithShape="1">
          <a:blip r:embed="rId3">
            <a:alphaModFix/>
          </a:blip>
          <a:srcRect l="670" t="63931" r="670" b="-40057"/>
          <a:stretch/>
        </p:blipFill>
        <p:spPr>
          <a:xfrm rot="10800000" flipH="1">
            <a:off x="2608239" y="4455173"/>
            <a:ext cx="3117567" cy="24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 rotWithShape="1">
          <a:blip r:embed="rId4">
            <a:alphaModFix/>
          </a:blip>
          <a:srcRect l="72461" t="17300" r="3266"/>
          <a:stretch/>
        </p:blipFill>
        <p:spPr>
          <a:xfrm rot="10800000" flipH="1">
            <a:off x="-29301" y="4455171"/>
            <a:ext cx="765636" cy="260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 rotWithShape="1">
          <a:blip r:embed="rId5">
            <a:alphaModFix/>
          </a:blip>
          <a:srcRect l="75574" t="1095" r="1631" b="1085"/>
          <a:stretch/>
        </p:blipFill>
        <p:spPr>
          <a:xfrm rot="10800000" flipH="1">
            <a:off x="-9700" y="111454"/>
            <a:ext cx="726421" cy="31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3">
            <a:alphaModFix/>
          </a:blip>
          <a:srcRect t="-10543" r="1341" b="68012"/>
          <a:stretch/>
        </p:blipFill>
        <p:spPr>
          <a:xfrm rot="10800000" flipH="1">
            <a:off x="1290305" y="3"/>
            <a:ext cx="3117567" cy="1342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2">
            <a:alphaModFix/>
          </a:blip>
          <a:srcRect l="34992" t="911" r="4371" b="66660"/>
          <a:stretch/>
        </p:blipFill>
        <p:spPr>
          <a:xfrm rot="10800000" flipH="1">
            <a:off x="-29294" y="11"/>
            <a:ext cx="1958100" cy="1046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495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title"/>
          </p:nvPr>
        </p:nvSpPr>
        <p:spPr>
          <a:xfrm>
            <a:off x="1944201" y="3841967"/>
            <a:ext cx="83036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1"/>
          </p:nvPr>
        </p:nvSpPr>
        <p:spPr>
          <a:xfrm>
            <a:off x="1944201" y="2020001"/>
            <a:ext cx="8303600" cy="18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pic>
        <p:nvPicPr>
          <p:cNvPr id="172" name="Google Shape;172;p16"/>
          <p:cNvPicPr preferRelativeResize="0"/>
          <p:nvPr/>
        </p:nvPicPr>
        <p:blipFill rotWithShape="1">
          <a:blip r:embed="rId2">
            <a:alphaModFix/>
          </a:blip>
          <a:srcRect l="48714" t="-2814" r="-1739" b="-651"/>
          <a:stretch/>
        </p:blipFill>
        <p:spPr>
          <a:xfrm rot="10800000" flipH="1">
            <a:off x="-87733" y="872973"/>
            <a:ext cx="1589365" cy="309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l="-3547" r="51229" b="-3412"/>
          <a:stretch/>
        </p:blipFill>
        <p:spPr>
          <a:xfrm rot="10800000" flipH="1">
            <a:off x="10503038" y="534902"/>
            <a:ext cx="1688969" cy="333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 rotWithShape="1">
          <a:blip r:embed="rId4">
            <a:alphaModFix/>
          </a:blip>
          <a:srcRect l="8000" t="660" r="11432" b="44331"/>
          <a:stretch/>
        </p:blipFill>
        <p:spPr>
          <a:xfrm rot="10800000" flipH="1">
            <a:off x="9612206" y="3"/>
            <a:ext cx="2579801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5">
            <a:alphaModFix/>
          </a:blip>
          <a:srcRect l="49384" t="46157" r="3066" b="-5638"/>
          <a:stretch/>
        </p:blipFill>
        <p:spPr>
          <a:xfrm rot="10800000" flipH="1">
            <a:off x="-833" y="4980539"/>
            <a:ext cx="1502465" cy="18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4">
            <a:alphaModFix/>
          </a:blip>
          <a:srcRect l="9276" t="42609" r="52214" b="-6597"/>
          <a:stretch/>
        </p:blipFill>
        <p:spPr>
          <a:xfrm rot="10800000" flipH="1">
            <a:off x="10958906" y="4811474"/>
            <a:ext cx="1233100" cy="204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514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2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flipH="1">
            <a:off x="6" y="6"/>
            <a:ext cx="12224167" cy="6871435"/>
            <a:chOff x="-24125" y="0"/>
            <a:chExt cx="9168125" cy="5153576"/>
          </a:xfrm>
        </p:grpSpPr>
        <p:pic>
          <p:nvPicPr>
            <p:cNvPr id="180" name="Google Shape;180;p17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7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7"/>
            <p:cNvPicPr preferRelativeResize="0"/>
            <p:nvPr/>
          </p:nvPicPr>
          <p:blipFill rotWithShape="1">
            <a:blip r:embed="rId4">
              <a:alphaModFix/>
            </a:blip>
            <a:srcRect l="66596" t="21254" r="-23183" b="14610"/>
            <a:stretch/>
          </p:blipFill>
          <p:spPr>
            <a:xfrm>
              <a:off x="-24125" y="570600"/>
              <a:ext cx="1338750" cy="1515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7"/>
            <p:cNvPicPr preferRelativeResize="0"/>
            <p:nvPr/>
          </p:nvPicPr>
          <p:blipFill rotWithShape="1">
            <a:blip r:embed="rId5">
              <a:alphaModFix/>
            </a:blip>
            <a:srcRect l="27593" t="65759" r="6075" b="-3927"/>
            <a:stretch/>
          </p:blipFill>
          <p:spPr>
            <a:xfrm>
              <a:off x="0" y="0"/>
              <a:ext cx="1491151" cy="85720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4" name="Google Shape;184;p17"/>
          <p:cNvPicPr preferRelativeResize="0"/>
          <p:nvPr/>
        </p:nvPicPr>
        <p:blipFill rotWithShape="1">
          <a:blip r:embed="rId3">
            <a:alphaModFix/>
          </a:blip>
          <a:srcRect l="36927" t="1611" r="2437" b="65959"/>
          <a:stretch/>
        </p:blipFill>
        <p:spPr>
          <a:xfrm flipH="1">
            <a:off x="10259491" y="5848337"/>
            <a:ext cx="1958100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 rotWithShape="1">
          <a:blip r:embed="rId6">
            <a:alphaModFix/>
          </a:blip>
          <a:srcRect l="4723" t="59107" r="36164" b="-1726"/>
          <a:stretch/>
        </p:blipFill>
        <p:spPr>
          <a:xfrm flipH="1">
            <a:off x="9" y="4"/>
            <a:ext cx="1883867" cy="135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434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2">
            <a:alphaModFix/>
          </a:blip>
          <a:srcRect l="27593" t="65759" r="6075" b="-3927"/>
          <a:stretch/>
        </p:blipFill>
        <p:spPr>
          <a:xfrm>
            <a:off x="6" y="6"/>
            <a:ext cx="1988201" cy="114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 l="27487" t="1611" r="4977" b="65959"/>
          <a:stretch/>
        </p:blipFill>
        <p:spPr>
          <a:xfrm rot="10800000">
            <a:off x="10011107" y="6"/>
            <a:ext cx="2180900" cy="1046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8"/>
          <p:cNvGrpSpPr/>
          <p:nvPr/>
        </p:nvGrpSpPr>
        <p:grpSpPr>
          <a:xfrm>
            <a:off x="0" y="4232006"/>
            <a:ext cx="12192000" cy="2630701"/>
            <a:chOff x="0" y="3326400"/>
            <a:chExt cx="9144000" cy="1973026"/>
          </a:xfrm>
        </p:grpSpPr>
        <p:pic>
          <p:nvPicPr>
            <p:cNvPr id="191" name="Google Shape;191;p18"/>
            <p:cNvPicPr preferRelativeResize="0"/>
            <p:nvPr/>
          </p:nvPicPr>
          <p:blipFill rotWithShape="1">
            <a:blip r:embed="rId4">
              <a:alphaModFix/>
            </a:blip>
            <a:srcRect l="-1014" t="-10616" r="4442" b="72150"/>
            <a:stretch/>
          </p:blipFill>
          <p:spPr>
            <a:xfrm>
              <a:off x="6091625" y="4368925"/>
              <a:ext cx="2338150" cy="930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18"/>
            <p:cNvPicPr preferRelativeResize="0"/>
            <p:nvPr/>
          </p:nvPicPr>
          <p:blipFill rotWithShape="1">
            <a:blip r:embed="rId3">
              <a:alphaModFix/>
            </a:blip>
            <a:srcRect l="4470" r="4470" b="71136"/>
            <a:stretch/>
          </p:blipFill>
          <p:spPr>
            <a:xfrm>
              <a:off x="4387150" y="4597525"/>
              <a:ext cx="2205324" cy="698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8"/>
            <p:cNvPicPr preferRelativeResize="0"/>
            <p:nvPr/>
          </p:nvPicPr>
          <p:blipFill rotWithShape="1">
            <a:blip r:embed="rId5">
              <a:alphaModFix/>
            </a:blip>
            <a:srcRect l="49155" t="-49174" r="6523" b="67066"/>
            <a:stretch/>
          </p:blipFill>
          <p:spPr>
            <a:xfrm>
              <a:off x="0" y="3326400"/>
              <a:ext cx="1064350" cy="196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8"/>
            <p:cNvPicPr preferRelativeResize="0"/>
            <p:nvPr/>
          </p:nvPicPr>
          <p:blipFill rotWithShape="1">
            <a:blip r:embed="rId2">
              <a:alphaModFix/>
            </a:blip>
            <a:srcRect t="-12624" r="-3466" b="71192"/>
            <a:stretch/>
          </p:blipFill>
          <p:spPr>
            <a:xfrm>
              <a:off x="2455600" y="4368925"/>
              <a:ext cx="2326026" cy="930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8"/>
            <p:cNvPicPr preferRelativeResize="0"/>
            <p:nvPr/>
          </p:nvPicPr>
          <p:blipFill rotWithShape="1">
            <a:blip r:embed="rId6">
              <a:alphaModFix/>
            </a:blip>
            <a:srcRect l="5459" t="-42907" r="50011" b="72820"/>
            <a:stretch/>
          </p:blipFill>
          <p:spPr>
            <a:xfrm>
              <a:off x="8079650" y="3622100"/>
              <a:ext cx="1064350" cy="1673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8"/>
            <p:cNvPicPr preferRelativeResize="0"/>
            <p:nvPr/>
          </p:nvPicPr>
          <p:blipFill rotWithShape="1">
            <a:blip r:embed="rId7">
              <a:alphaModFix/>
            </a:blip>
            <a:srcRect l="3088" t="-18903" r="-1746" b="68601"/>
            <a:stretch/>
          </p:blipFill>
          <p:spPr>
            <a:xfrm>
              <a:off x="638025" y="4105075"/>
              <a:ext cx="2338150" cy="11908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8495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2668800" y="1706700"/>
            <a:ext cx="6854400" cy="2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667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667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667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667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667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667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667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667" b="1"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" y="7"/>
            <a:ext cx="12192004" cy="6858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852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accen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subTitle" idx="1"/>
          </p:nvPr>
        </p:nvSpPr>
        <p:spPr>
          <a:xfrm>
            <a:off x="7307067" y="3349000"/>
            <a:ext cx="3432800" cy="18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Google Shape;222;p21"/>
          <p:cNvSpPr txBox="1">
            <a:spLocks noGrp="1"/>
          </p:cNvSpPr>
          <p:nvPr>
            <p:ph type="title"/>
          </p:nvPr>
        </p:nvSpPr>
        <p:spPr>
          <a:xfrm>
            <a:off x="7307067" y="1742168"/>
            <a:ext cx="3432800" cy="15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3" name="Google Shape;223;p21"/>
          <p:cNvGrpSpPr/>
          <p:nvPr/>
        </p:nvGrpSpPr>
        <p:grpSpPr>
          <a:xfrm>
            <a:off x="0" y="4028805"/>
            <a:ext cx="12192000" cy="2935501"/>
            <a:chOff x="0" y="3326400"/>
            <a:chExt cx="9144000" cy="2201626"/>
          </a:xfrm>
        </p:grpSpPr>
        <p:pic>
          <p:nvPicPr>
            <p:cNvPr id="224" name="Google Shape;224;p21"/>
            <p:cNvPicPr preferRelativeResize="0"/>
            <p:nvPr/>
          </p:nvPicPr>
          <p:blipFill rotWithShape="1">
            <a:blip r:embed="rId2">
              <a:alphaModFix/>
            </a:blip>
            <a:srcRect l="-1014" t="-10618" r="4442" b="62702"/>
            <a:stretch/>
          </p:blipFill>
          <p:spPr>
            <a:xfrm>
              <a:off x="6091625" y="4368925"/>
              <a:ext cx="2338150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21"/>
            <p:cNvPicPr preferRelativeResize="0"/>
            <p:nvPr/>
          </p:nvPicPr>
          <p:blipFill rotWithShape="1">
            <a:blip r:embed="rId3">
              <a:alphaModFix/>
            </a:blip>
            <a:srcRect l="4470" r="4470" b="61542"/>
            <a:stretch/>
          </p:blipFill>
          <p:spPr>
            <a:xfrm>
              <a:off x="4387150" y="4597525"/>
              <a:ext cx="2205324" cy="930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6" name="Google Shape;226;p21"/>
            <p:cNvPicPr preferRelativeResize="0"/>
            <p:nvPr/>
          </p:nvPicPr>
          <p:blipFill rotWithShape="1">
            <a:blip r:embed="rId4">
              <a:alphaModFix/>
            </a:blip>
            <a:srcRect l="49155" t="-49178" r="6523" b="57393"/>
            <a:stretch/>
          </p:blipFill>
          <p:spPr>
            <a:xfrm>
              <a:off x="0" y="3326400"/>
              <a:ext cx="1064350" cy="220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1"/>
            <p:cNvPicPr preferRelativeResize="0"/>
            <p:nvPr/>
          </p:nvPicPr>
          <p:blipFill rotWithShape="1">
            <a:blip r:embed="rId5">
              <a:alphaModFix/>
            </a:blip>
            <a:srcRect t="-12623" r="-3466" b="61013"/>
            <a:stretch/>
          </p:blipFill>
          <p:spPr>
            <a:xfrm>
              <a:off x="2455600" y="4368924"/>
              <a:ext cx="2326026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21"/>
            <p:cNvPicPr preferRelativeResize="0"/>
            <p:nvPr/>
          </p:nvPicPr>
          <p:blipFill rotWithShape="1">
            <a:blip r:embed="rId6">
              <a:alphaModFix/>
            </a:blip>
            <a:srcRect l="5459" t="-42905" r="50011" b="63096"/>
            <a:stretch/>
          </p:blipFill>
          <p:spPr>
            <a:xfrm>
              <a:off x="8079650" y="3622100"/>
              <a:ext cx="1064350" cy="190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21"/>
            <p:cNvPicPr preferRelativeResize="0"/>
            <p:nvPr/>
          </p:nvPicPr>
          <p:blipFill rotWithShape="1">
            <a:blip r:embed="rId7">
              <a:alphaModFix/>
            </a:blip>
            <a:srcRect l="3088" t="-18903" r="-1746" b="58796"/>
            <a:stretch/>
          </p:blipFill>
          <p:spPr>
            <a:xfrm>
              <a:off x="638025" y="4105075"/>
              <a:ext cx="2338150" cy="1422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21"/>
          <p:cNvGrpSpPr/>
          <p:nvPr/>
        </p:nvGrpSpPr>
        <p:grpSpPr>
          <a:xfrm rot="10800000">
            <a:off x="0" y="-101598"/>
            <a:ext cx="12192000" cy="2935501"/>
            <a:chOff x="0" y="3326400"/>
            <a:chExt cx="9144000" cy="2201626"/>
          </a:xfrm>
        </p:grpSpPr>
        <p:pic>
          <p:nvPicPr>
            <p:cNvPr id="231" name="Google Shape;231;p21"/>
            <p:cNvPicPr preferRelativeResize="0"/>
            <p:nvPr/>
          </p:nvPicPr>
          <p:blipFill rotWithShape="1">
            <a:blip r:embed="rId2">
              <a:alphaModFix/>
            </a:blip>
            <a:srcRect l="-1014" t="-10618" r="4442" b="62702"/>
            <a:stretch/>
          </p:blipFill>
          <p:spPr>
            <a:xfrm>
              <a:off x="6091625" y="4368925"/>
              <a:ext cx="2338150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1"/>
            <p:cNvPicPr preferRelativeResize="0"/>
            <p:nvPr/>
          </p:nvPicPr>
          <p:blipFill rotWithShape="1">
            <a:blip r:embed="rId3">
              <a:alphaModFix/>
            </a:blip>
            <a:srcRect l="4470" r="4470" b="61542"/>
            <a:stretch/>
          </p:blipFill>
          <p:spPr>
            <a:xfrm>
              <a:off x="4387150" y="4597525"/>
              <a:ext cx="2205324" cy="930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1"/>
            <p:cNvPicPr preferRelativeResize="0"/>
            <p:nvPr/>
          </p:nvPicPr>
          <p:blipFill rotWithShape="1">
            <a:blip r:embed="rId4">
              <a:alphaModFix/>
            </a:blip>
            <a:srcRect l="49155" t="-49178" r="6523" b="57393"/>
            <a:stretch/>
          </p:blipFill>
          <p:spPr>
            <a:xfrm>
              <a:off x="0" y="3326400"/>
              <a:ext cx="1064350" cy="220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1"/>
            <p:cNvPicPr preferRelativeResize="0"/>
            <p:nvPr/>
          </p:nvPicPr>
          <p:blipFill rotWithShape="1">
            <a:blip r:embed="rId5">
              <a:alphaModFix/>
            </a:blip>
            <a:srcRect t="-12623" r="-3466" b="61013"/>
            <a:stretch/>
          </p:blipFill>
          <p:spPr>
            <a:xfrm>
              <a:off x="2455600" y="4368924"/>
              <a:ext cx="2326026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1"/>
            <p:cNvPicPr preferRelativeResize="0"/>
            <p:nvPr/>
          </p:nvPicPr>
          <p:blipFill rotWithShape="1">
            <a:blip r:embed="rId6">
              <a:alphaModFix/>
            </a:blip>
            <a:srcRect l="5459" t="-42905" r="50011" b="63096"/>
            <a:stretch/>
          </p:blipFill>
          <p:spPr>
            <a:xfrm>
              <a:off x="8079650" y="3622100"/>
              <a:ext cx="1064350" cy="190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1"/>
            <p:cNvPicPr preferRelativeResize="0"/>
            <p:nvPr/>
          </p:nvPicPr>
          <p:blipFill rotWithShape="1">
            <a:blip r:embed="rId7">
              <a:alphaModFix/>
            </a:blip>
            <a:srcRect l="3088" t="-18903" r="-1746" b="58796"/>
            <a:stretch/>
          </p:blipFill>
          <p:spPr>
            <a:xfrm>
              <a:off x="638025" y="4105075"/>
              <a:ext cx="2338150" cy="142295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9415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189200" y="3211251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533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3189200" y="1509768"/>
            <a:ext cx="5813600" cy="16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3189200" y="4333668"/>
            <a:ext cx="58136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Mulish"/>
                <a:ea typeface="Mulish"/>
                <a:cs typeface="Mulish"/>
                <a:sym typeface="Muli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l="6970" t="-2262" r="6978" b="42557"/>
          <a:stretch/>
        </p:blipFill>
        <p:spPr>
          <a:xfrm>
            <a:off x="-174661" y="4931773"/>
            <a:ext cx="2778601" cy="192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l="-3547" r="51229" b="-3412"/>
          <a:stretch/>
        </p:blipFill>
        <p:spPr>
          <a:xfrm>
            <a:off x="10503038" y="2987567"/>
            <a:ext cx="1688969" cy="333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4">
            <a:alphaModFix/>
          </a:blip>
          <a:srcRect l="8000" t="660" r="11432" b="44331"/>
          <a:stretch/>
        </p:blipFill>
        <p:spPr>
          <a:xfrm>
            <a:off x="9612206" y="5098673"/>
            <a:ext cx="2579801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/>
          </a:blip>
          <a:srcRect l="49384" t="46157" r="3066" b="-5638"/>
          <a:stretch/>
        </p:blipFill>
        <p:spPr>
          <a:xfrm>
            <a:off x="-833" y="38"/>
            <a:ext cx="1502465" cy="187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6">
            <a:alphaModFix/>
          </a:blip>
          <a:srcRect l="48714" t="-2814" r="-1739" b="-651"/>
          <a:stretch/>
        </p:blipFill>
        <p:spPr>
          <a:xfrm>
            <a:off x="-87733" y="2886707"/>
            <a:ext cx="1589365" cy="309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/>
          </a:blip>
          <a:srcRect l="9276" t="42609" r="52214" b="-6597"/>
          <a:stretch/>
        </p:blipFill>
        <p:spPr>
          <a:xfrm>
            <a:off x="10958906" y="6"/>
            <a:ext cx="1233100" cy="2046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873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2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2"/>
          <p:cNvSpPr txBox="1">
            <a:spLocks noGrp="1"/>
          </p:cNvSpPr>
          <p:nvPr>
            <p:ph type="subTitle" idx="1"/>
          </p:nvPr>
        </p:nvSpPr>
        <p:spPr>
          <a:xfrm>
            <a:off x="1290169" y="3456302"/>
            <a:ext cx="3278000" cy="18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Font typeface="Arial"/>
              <a:buNone/>
              <a:defRPr sz="21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1290169" y="1891101"/>
            <a:ext cx="3278000" cy="15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40" name="Google Shape;240;p22"/>
          <p:cNvGrpSpPr/>
          <p:nvPr/>
        </p:nvGrpSpPr>
        <p:grpSpPr>
          <a:xfrm>
            <a:off x="0" y="6"/>
            <a:ext cx="12192000" cy="6871435"/>
            <a:chOff x="0" y="0"/>
            <a:chExt cx="9144000" cy="5153576"/>
          </a:xfrm>
        </p:grpSpPr>
        <p:pic>
          <p:nvPicPr>
            <p:cNvPr id="241" name="Google Shape;241;p22"/>
            <p:cNvPicPr preferRelativeResize="0"/>
            <p:nvPr/>
          </p:nvPicPr>
          <p:blipFill rotWithShape="1">
            <a:blip r:embed="rId2">
              <a:alphaModFix/>
            </a:blip>
            <a:srcRect l="-10521" t="-5811" r="29895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22"/>
            <p:cNvPicPr preferRelativeResize="0"/>
            <p:nvPr/>
          </p:nvPicPr>
          <p:blipFill rotWithShape="1">
            <a:blip r:embed="rId3">
              <a:alphaModFix/>
            </a:blip>
            <a:srcRect l="-7181" t="12223" r="71559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2"/>
            <p:cNvPicPr preferRelativeResize="0"/>
            <p:nvPr/>
          </p:nvPicPr>
          <p:blipFill rotWithShape="1">
            <a:blip r:embed="rId4">
              <a:alphaModFix/>
            </a:blip>
            <a:srcRect l="69317" t="1641" r="-299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2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2"/>
            <p:cNvPicPr preferRelativeResize="0"/>
            <p:nvPr/>
          </p:nvPicPr>
          <p:blipFill rotWithShape="1">
            <a:blip r:embed="rId6">
              <a:alphaModFix/>
            </a:blip>
            <a:srcRect l="74056" t="9365" r="-23182" b="14611"/>
            <a:stretch/>
          </p:blipFill>
          <p:spPr>
            <a:xfrm>
              <a:off x="0" y="289625"/>
              <a:ext cx="1162225" cy="179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2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22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2"/>
            <p:cNvPicPr preferRelativeResize="0"/>
            <p:nvPr/>
          </p:nvPicPr>
          <p:blipFill rotWithShape="1">
            <a:blip r:embed="rId8">
              <a:alphaModFix/>
            </a:blip>
            <a:srcRect l="31653" r="-6113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343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>
            <a:spLocks noGrp="1"/>
          </p:cNvSpPr>
          <p:nvPr>
            <p:ph type="body" idx="1"/>
          </p:nvPr>
        </p:nvSpPr>
        <p:spPr>
          <a:xfrm>
            <a:off x="1164653" y="1603735"/>
            <a:ext cx="5012400" cy="45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3"/>
          <p:cNvSpPr txBox="1">
            <a:spLocks noGrp="1"/>
          </p:cNvSpPr>
          <p:nvPr>
            <p:ph type="body" idx="2"/>
          </p:nvPr>
        </p:nvSpPr>
        <p:spPr>
          <a:xfrm>
            <a:off x="6218153" y="1603735"/>
            <a:ext cx="5012400" cy="45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3333"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828709" lvl="2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53" name="Google Shape;2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3" y="7"/>
            <a:ext cx="12192004" cy="68580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3575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subTitle" idx="1"/>
          </p:nvPr>
        </p:nvSpPr>
        <p:spPr>
          <a:xfrm>
            <a:off x="960000" y="35261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2"/>
          </p:nvPr>
        </p:nvSpPr>
        <p:spPr>
          <a:xfrm>
            <a:off x="960000" y="4013145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4538400" y="4013145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8116800" y="4013145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5"/>
          </p:nvPr>
        </p:nvSpPr>
        <p:spPr>
          <a:xfrm>
            <a:off x="4538400" y="35261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6"/>
          </p:nvPr>
        </p:nvSpPr>
        <p:spPr>
          <a:xfrm>
            <a:off x="8116800" y="35261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24"/>
          <p:cNvGrpSpPr/>
          <p:nvPr/>
        </p:nvGrpSpPr>
        <p:grpSpPr>
          <a:xfrm>
            <a:off x="0" y="6"/>
            <a:ext cx="12192000" cy="6871435"/>
            <a:chOff x="0" y="0"/>
            <a:chExt cx="9144000" cy="5153576"/>
          </a:xfrm>
        </p:grpSpPr>
        <p:pic>
          <p:nvPicPr>
            <p:cNvPr id="263" name="Google Shape;263;p24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4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4"/>
            <p:cNvPicPr preferRelativeResize="0"/>
            <p:nvPr/>
          </p:nvPicPr>
          <p:blipFill rotWithShape="1">
            <a:blip r:embed="rId4">
              <a:alphaModFix/>
            </a:blip>
            <a:srcRect l="59799" t="1641" r="652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4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4"/>
            <p:cNvPicPr preferRelativeResize="0"/>
            <p:nvPr/>
          </p:nvPicPr>
          <p:blipFill rotWithShape="1">
            <a:blip r:embed="rId6">
              <a:alphaModFix/>
            </a:blip>
            <a:srcRect l="74056" t="25179" r="-23182" b="14612"/>
            <a:stretch/>
          </p:blipFill>
          <p:spPr>
            <a:xfrm>
              <a:off x="0" y="663425"/>
              <a:ext cx="1162225" cy="142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4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4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4"/>
            <p:cNvPicPr preferRelativeResize="0"/>
            <p:nvPr/>
          </p:nvPicPr>
          <p:blipFill rotWithShape="1">
            <a:blip r:embed="rId8">
              <a:alphaModFix/>
            </a:blip>
            <a:srcRect l="22092" r="3447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92689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1"/>
          </p:nvPr>
        </p:nvSpPr>
        <p:spPr>
          <a:xfrm>
            <a:off x="4542201" y="5118836"/>
            <a:ext cx="3107600" cy="7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2"/>
          </p:nvPr>
        </p:nvSpPr>
        <p:spPr>
          <a:xfrm>
            <a:off x="7811469" y="5118836"/>
            <a:ext cx="3107600" cy="7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3"/>
          </p:nvPr>
        </p:nvSpPr>
        <p:spPr>
          <a:xfrm>
            <a:off x="7811469" y="4602400"/>
            <a:ext cx="3107600" cy="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4"/>
          </p:nvPr>
        </p:nvSpPr>
        <p:spPr>
          <a:xfrm>
            <a:off x="1272936" y="5118836"/>
            <a:ext cx="3107600" cy="7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5"/>
          </p:nvPr>
        </p:nvSpPr>
        <p:spPr>
          <a:xfrm>
            <a:off x="1272936" y="4602400"/>
            <a:ext cx="3107600" cy="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6"/>
          </p:nvPr>
        </p:nvSpPr>
        <p:spPr>
          <a:xfrm>
            <a:off x="4542201" y="4602400"/>
            <a:ext cx="3107600" cy="6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79" name="Google Shape;279;p25"/>
          <p:cNvGrpSpPr/>
          <p:nvPr/>
        </p:nvGrpSpPr>
        <p:grpSpPr>
          <a:xfrm rot="10800000" flipH="1">
            <a:off x="2" y="-30164"/>
            <a:ext cx="12207300" cy="6888797"/>
            <a:chOff x="1" y="-22624"/>
            <a:chExt cx="9155474" cy="5166598"/>
          </a:xfrm>
        </p:grpSpPr>
        <p:pic>
          <p:nvPicPr>
            <p:cNvPr id="280" name="Google Shape;280;p25"/>
            <p:cNvPicPr preferRelativeResize="0"/>
            <p:nvPr/>
          </p:nvPicPr>
          <p:blipFill rotWithShape="1">
            <a:blip r:embed="rId2">
              <a:alphaModFix/>
            </a:blip>
            <a:srcRect l="-1010" t="-1174" r="13864" b="68737"/>
            <a:stretch/>
          </p:blipFill>
          <p:spPr>
            <a:xfrm rot="5400000">
              <a:off x="-662662" y="3696637"/>
              <a:ext cx="2110026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25"/>
            <p:cNvPicPr preferRelativeResize="0"/>
            <p:nvPr/>
          </p:nvPicPr>
          <p:blipFill rotWithShape="1">
            <a:blip r:embed="rId3">
              <a:alphaModFix/>
            </a:blip>
            <a:srcRect l="4470" r="4470" b="67571"/>
            <a:stretch/>
          </p:blipFill>
          <p:spPr>
            <a:xfrm rot="5400000">
              <a:off x="-710324" y="2039800"/>
              <a:ext cx="220532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25"/>
            <p:cNvPicPr preferRelativeResize="0"/>
            <p:nvPr/>
          </p:nvPicPr>
          <p:blipFill rotWithShape="1">
            <a:blip r:embed="rId4">
              <a:alphaModFix/>
            </a:blip>
            <a:srcRect l="7257" t="-26019" r="7265" b="65269"/>
            <a:stretch/>
          </p:blipFill>
          <p:spPr>
            <a:xfrm rot="-5400000">
              <a:off x="7400500" y="1700951"/>
              <a:ext cx="2052700" cy="14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5"/>
            <p:cNvPicPr preferRelativeResize="0"/>
            <p:nvPr/>
          </p:nvPicPr>
          <p:blipFill rotWithShape="1">
            <a:blip r:embed="rId5">
              <a:alphaModFix/>
            </a:blip>
            <a:srcRect l="26820" t="-2452" r="-3472" b="67515"/>
            <a:stretch/>
          </p:blipFill>
          <p:spPr>
            <a:xfrm rot="5400000">
              <a:off x="-469262" y="470034"/>
              <a:ext cx="172317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5"/>
            <p:cNvPicPr preferRelativeResize="0"/>
            <p:nvPr/>
          </p:nvPicPr>
          <p:blipFill rotWithShape="1">
            <a:blip r:embed="rId6">
              <a:alphaModFix/>
            </a:blip>
            <a:srcRect l="-10090" t="3227" r="65560" b="13362"/>
            <a:stretch/>
          </p:blipFill>
          <p:spPr>
            <a:xfrm>
              <a:off x="8079650" y="3151550"/>
              <a:ext cx="1064350" cy="199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5"/>
            <p:cNvPicPr preferRelativeResize="0"/>
            <p:nvPr/>
          </p:nvPicPr>
          <p:blipFill rotWithShape="1">
            <a:blip r:embed="rId7">
              <a:alphaModFix/>
            </a:blip>
            <a:srcRect l="-11674" t="-9565" r="25004" b="67033"/>
            <a:stretch/>
          </p:blipFill>
          <p:spPr>
            <a:xfrm rot="-5400000">
              <a:off x="7613538" y="500988"/>
              <a:ext cx="2054074" cy="10068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27147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1"/>
          </p:nvPr>
        </p:nvSpPr>
        <p:spPr>
          <a:xfrm>
            <a:off x="7352233" y="2683500"/>
            <a:ext cx="3070800" cy="1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2"/>
          </p:nvPr>
        </p:nvSpPr>
        <p:spPr>
          <a:xfrm>
            <a:off x="7352271" y="2197733"/>
            <a:ext cx="30708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subTitle" idx="3"/>
          </p:nvPr>
        </p:nvSpPr>
        <p:spPr>
          <a:xfrm>
            <a:off x="2663336" y="2683500"/>
            <a:ext cx="3070800" cy="1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4"/>
          </p:nvPr>
        </p:nvSpPr>
        <p:spPr>
          <a:xfrm>
            <a:off x="2663336" y="2197733"/>
            <a:ext cx="30708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26"/>
          <p:cNvSpPr txBox="1">
            <a:spLocks noGrp="1"/>
          </p:cNvSpPr>
          <p:nvPr>
            <p:ph type="subTitle" idx="5"/>
          </p:nvPr>
        </p:nvSpPr>
        <p:spPr>
          <a:xfrm>
            <a:off x="2663336" y="5047701"/>
            <a:ext cx="3070800" cy="1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subTitle" idx="6"/>
          </p:nvPr>
        </p:nvSpPr>
        <p:spPr>
          <a:xfrm>
            <a:off x="2663336" y="4555533"/>
            <a:ext cx="30708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26"/>
          <p:cNvSpPr txBox="1">
            <a:spLocks noGrp="1"/>
          </p:cNvSpPr>
          <p:nvPr>
            <p:ph type="subTitle" idx="7"/>
          </p:nvPr>
        </p:nvSpPr>
        <p:spPr>
          <a:xfrm>
            <a:off x="7352233" y="5047701"/>
            <a:ext cx="3070800" cy="10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26"/>
          <p:cNvSpPr txBox="1">
            <a:spLocks noGrp="1"/>
          </p:cNvSpPr>
          <p:nvPr>
            <p:ph type="subTitle" idx="8"/>
          </p:nvPr>
        </p:nvSpPr>
        <p:spPr>
          <a:xfrm>
            <a:off x="7352271" y="4555533"/>
            <a:ext cx="30708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6" name="Google Shape;296;p26"/>
          <p:cNvGrpSpPr/>
          <p:nvPr/>
        </p:nvGrpSpPr>
        <p:grpSpPr>
          <a:xfrm>
            <a:off x="2" y="-30164"/>
            <a:ext cx="12207300" cy="6888797"/>
            <a:chOff x="1" y="-22624"/>
            <a:chExt cx="9155474" cy="5166598"/>
          </a:xfrm>
        </p:grpSpPr>
        <p:pic>
          <p:nvPicPr>
            <p:cNvPr id="297" name="Google Shape;297;p26"/>
            <p:cNvPicPr preferRelativeResize="0"/>
            <p:nvPr/>
          </p:nvPicPr>
          <p:blipFill rotWithShape="1">
            <a:blip r:embed="rId2">
              <a:alphaModFix/>
            </a:blip>
            <a:srcRect l="-1010" t="-1174" r="13864" b="68737"/>
            <a:stretch/>
          </p:blipFill>
          <p:spPr>
            <a:xfrm rot="5400000">
              <a:off x="-662662" y="3696637"/>
              <a:ext cx="2110026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26"/>
            <p:cNvPicPr preferRelativeResize="0"/>
            <p:nvPr/>
          </p:nvPicPr>
          <p:blipFill rotWithShape="1">
            <a:blip r:embed="rId3">
              <a:alphaModFix/>
            </a:blip>
            <a:srcRect l="4470" r="4470" b="67571"/>
            <a:stretch/>
          </p:blipFill>
          <p:spPr>
            <a:xfrm rot="5400000">
              <a:off x="-710324" y="2039800"/>
              <a:ext cx="220532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26"/>
            <p:cNvPicPr preferRelativeResize="0"/>
            <p:nvPr/>
          </p:nvPicPr>
          <p:blipFill rotWithShape="1">
            <a:blip r:embed="rId4">
              <a:alphaModFix/>
            </a:blip>
            <a:srcRect l="7257" t="-26019" r="7265" b="65269"/>
            <a:stretch/>
          </p:blipFill>
          <p:spPr>
            <a:xfrm rot="-5400000">
              <a:off x="7400500" y="1700951"/>
              <a:ext cx="2052700" cy="14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26"/>
            <p:cNvPicPr preferRelativeResize="0"/>
            <p:nvPr/>
          </p:nvPicPr>
          <p:blipFill rotWithShape="1">
            <a:blip r:embed="rId5">
              <a:alphaModFix/>
            </a:blip>
            <a:srcRect l="26820" t="-2452" r="-3472" b="67515"/>
            <a:stretch/>
          </p:blipFill>
          <p:spPr>
            <a:xfrm rot="5400000">
              <a:off x="-469262" y="470034"/>
              <a:ext cx="172317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6"/>
            <p:cNvPicPr preferRelativeResize="0"/>
            <p:nvPr/>
          </p:nvPicPr>
          <p:blipFill rotWithShape="1">
            <a:blip r:embed="rId6">
              <a:alphaModFix/>
            </a:blip>
            <a:srcRect l="-10090" t="3227" r="65560" b="13362"/>
            <a:stretch/>
          </p:blipFill>
          <p:spPr>
            <a:xfrm>
              <a:off x="8079650" y="3151550"/>
              <a:ext cx="1064350" cy="199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6"/>
            <p:cNvPicPr preferRelativeResize="0"/>
            <p:nvPr/>
          </p:nvPicPr>
          <p:blipFill rotWithShape="1">
            <a:blip r:embed="rId7">
              <a:alphaModFix/>
            </a:blip>
            <a:srcRect l="-11674" t="-9565" r="25004" b="67033"/>
            <a:stretch/>
          </p:blipFill>
          <p:spPr>
            <a:xfrm rot="-5400000">
              <a:off x="7613538" y="500988"/>
              <a:ext cx="2054074" cy="10068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21775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bg>
      <p:bgPr>
        <a:solidFill>
          <a:schemeClr val="accent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>
            <a:spLocks noGrp="1"/>
          </p:cNvSpPr>
          <p:nvPr>
            <p:ph type="subTitle" idx="1"/>
          </p:nvPr>
        </p:nvSpPr>
        <p:spPr>
          <a:xfrm>
            <a:off x="8192623" y="3187168"/>
            <a:ext cx="27948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7"/>
          <p:cNvSpPr txBox="1">
            <a:spLocks noGrp="1"/>
          </p:cNvSpPr>
          <p:nvPr>
            <p:ph type="subTitle" idx="2"/>
          </p:nvPr>
        </p:nvSpPr>
        <p:spPr>
          <a:xfrm>
            <a:off x="8192601" y="2689601"/>
            <a:ext cx="2794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7"/>
          <p:cNvSpPr txBox="1">
            <a:spLocks noGrp="1"/>
          </p:cNvSpPr>
          <p:nvPr>
            <p:ph type="subTitle" idx="3"/>
          </p:nvPr>
        </p:nvSpPr>
        <p:spPr>
          <a:xfrm>
            <a:off x="4698612" y="3187168"/>
            <a:ext cx="27948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27"/>
          <p:cNvSpPr txBox="1">
            <a:spLocks noGrp="1"/>
          </p:cNvSpPr>
          <p:nvPr>
            <p:ph type="subTitle" idx="4"/>
          </p:nvPr>
        </p:nvSpPr>
        <p:spPr>
          <a:xfrm>
            <a:off x="4698601" y="2689601"/>
            <a:ext cx="2794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subTitle" idx="5"/>
          </p:nvPr>
        </p:nvSpPr>
        <p:spPr>
          <a:xfrm>
            <a:off x="2951609" y="5388109"/>
            <a:ext cx="27948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27"/>
          <p:cNvSpPr txBox="1">
            <a:spLocks noGrp="1"/>
          </p:cNvSpPr>
          <p:nvPr>
            <p:ph type="subTitle" idx="6"/>
          </p:nvPr>
        </p:nvSpPr>
        <p:spPr>
          <a:xfrm>
            <a:off x="2951599" y="4890533"/>
            <a:ext cx="2794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subTitle" idx="7"/>
          </p:nvPr>
        </p:nvSpPr>
        <p:spPr>
          <a:xfrm>
            <a:off x="6445620" y="5388109"/>
            <a:ext cx="27948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subTitle" idx="8"/>
          </p:nvPr>
        </p:nvSpPr>
        <p:spPr>
          <a:xfrm>
            <a:off x="6445603" y="4890533"/>
            <a:ext cx="2794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subTitle" idx="9"/>
          </p:nvPr>
        </p:nvSpPr>
        <p:spPr>
          <a:xfrm>
            <a:off x="1204607" y="3187168"/>
            <a:ext cx="27948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 txBox="1">
            <a:spLocks noGrp="1"/>
          </p:cNvSpPr>
          <p:nvPr>
            <p:ph type="subTitle" idx="13"/>
          </p:nvPr>
        </p:nvSpPr>
        <p:spPr>
          <a:xfrm>
            <a:off x="1204596" y="2689601"/>
            <a:ext cx="2794800" cy="6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27"/>
          <p:cNvGrpSpPr/>
          <p:nvPr/>
        </p:nvGrpSpPr>
        <p:grpSpPr>
          <a:xfrm rot="10800000" flipH="1">
            <a:off x="0" y="6"/>
            <a:ext cx="12192000" cy="6871435"/>
            <a:chOff x="0" y="0"/>
            <a:chExt cx="9144000" cy="5153576"/>
          </a:xfrm>
        </p:grpSpPr>
        <p:pic>
          <p:nvPicPr>
            <p:cNvPr id="316" name="Google Shape;316;p27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7" name="Google Shape;317;p27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27"/>
            <p:cNvPicPr preferRelativeResize="0"/>
            <p:nvPr/>
          </p:nvPicPr>
          <p:blipFill rotWithShape="1">
            <a:blip r:embed="rId4">
              <a:alphaModFix/>
            </a:blip>
            <a:srcRect l="59799" t="1641" r="652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27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27"/>
            <p:cNvPicPr preferRelativeResize="0"/>
            <p:nvPr/>
          </p:nvPicPr>
          <p:blipFill rotWithShape="1">
            <a:blip r:embed="rId6">
              <a:alphaModFix/>
            </a:blip>
            <a:srcRect l="74056" t="25179" r="-23182" b="14612"/>
            <a:stretch/>
          </p:blipFill>
          <p:spPr>
            <a:xfrm>
              <a:off x="0" y="663425"/>
              <a:ext cx="1162225" cy="142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27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7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7"/>
            <p:cNvPicPr preferRelativeResize="0"/>
            <p:nvPr/>
          </p:nvPicPr>
          <p:blipFill rotWithShape="1">
            <a:blip r:embed="rId8">
              <a:alphaModFix/>
            </a:blip>
            <a:srcRect l="22092" r="3447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3465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accent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subTitle" idx="1"/>
          </p:nvPr>
        </p:nvSpPr>
        <p:spPr>
          <a:xfrm>
            <a:off x="960000" y="424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subTitle" idx="2"/>
          </p:nvPr>
        </p:nvSpPr>
        <p:spPr>
          <a:xfrm>
            <a:off x="960000" y="467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8"/>
          <p:cNvSpPr txBox="1">
            <a:spLocks noGrp="1"/>
          </p:cNvSpPr>
          <p:nvPr>
            <p:ph type="subTitle" idx="3"/>
          </p:nvPr>
        </p:nvSpPr>
        <p:spPr>
          <a:xfrm>
            <a:off x="4538400" y="467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8"/>
          <p:cNvSpPr txBox="1">
            <a:spLocks noGrp="1"/>
          </p:cNvSpPr>
          <p:nvPr>
            <p:ph type="subTitle" idx="4"/>
          </p:nvPr>
        </p:nvSpPr>
        <p:spPr>
          <a:xfrm>
            <a:off x="8116800" y="467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8"/>
          <p:cNvSpPr txBox="1">
            <a:spLocks noGrp="1"/>
          </p:cNvSpPr>
          <p:nvPr>
            <p:ph type="subTitle" idx="5"/>
          </p:nvPr>
        </p:nvSpPr>
        <p:spPr>
          <a:xfrm>
            <a:off x="4538400" y="424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p28"/>
          <p:cNvSpPr txBox="1">
            <a:spLocks noGrp="1"/>
          </p:cNvSpPr>
          <p:nvPr>
            <p:ph type="subTitle" idx="6"/>
          </p:nvPr>
        </p:nvSpPr>
        <p:spPr>
          <a:xfrm>
            <a:off x="8116800" y="424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28"/>
          <p:cNvSpPr txBox="1">
            <a:spLocks noGrp="1"/>
          </p:cNvSpPr>
          <p:nvPr>
            <p:ph type="subTitle" idx="7"/>
          </p:nvPr>
        </p:nvSpPr>
        <p:spPr>
          <a:xfrm>
            <a:off x="960000" y="217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28"/>
          <p:cNvSpPr txBox="1">
            <a:spLocks noGrp="1"/>
          </p:cNvSpPr>
          <p:nvPr>
            <p:ph type="subTitle" idx="8"/>
          </p:nvPr>
        </p:nvSpPr>
        <p:spPr>
          <a:xfrm>
            <a:off x="960000" y="260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9"/>
          </p:nvPr>
        </p:nvSpPr>
        <p:spPr>
          <a:xfrm>
            <a:off x="4538400" y="260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subTitle" idx="13"/>
          </p:nvPr>
        </p:nvSpPr>
        <p:spPr>
          <a:xfrm>
            <a:off x="8116800" y="2601877"/>
            <a:ext cx="3115200" cy="10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8"/>
          <p:cNvSpPr txBox="1">
            <a:spLocks noGrp="1"/>
          </p:cNvSpPr>
          <p:nvPr>
            <p:ph type="subTitle" idx="14"/>
          </p:nvPr>
        </p:nvSpPr>
        <p:spPr>
          <a:xfrm>
            <a:off x="4538400" y="217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28"/>
          <p:cNvSpPr txBox="1">
            <a:spLocks noGrp="1"/>
          </p:cNvSpPr>
          <p:nvPr>
            <p:ph type="subTitle" idx="15"/>
          </p:nvPr>
        </p:nvSpPr>
        <p:spPr>
          <a:xfrm>
            <a:off x="8116800" y="2173734"/>
            <a:ext cx="3115200" cy="55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38" name="Google Shape;338;p28"/>
          <p:cNvGrpSpPr/>
          <p:nvPr/>
        </p:nvGrpSpPr>
        <p:grpSpPr>
          <a:xfrm flipH="1">
            <a:off x="0" y="6"/>
            <a:ext cx="12192000" cy="6871435"/>
            <a:chOff x="0" y="0"/>
            <a:chExt cx="9144000" cy="5153576"/>
          </a:xfrm>
        </p:grpSpPr>
        <p:pic>
          <p:nvPicPr>
            <p:cNvPr id="339" name="Google Shape;339;p28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8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8"/>
            <p:cNvPicPr preferRelativeResize="0"/>
            <p:nvPr/>
          </p:nvPicPr>
          <p:blipFill rotWithShape="1">
            <a:blip r:embed="rId4">
              <a:alphaModFix/>
            </a:blip>
            <a:srcRect l="59799" t="1641" r="652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28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28"/>
            <p:cNvPicPr preferRelativeResize="0"/>
            <p:nvPr/>
          </p:nvPicPr>
          <p:blipFill rotWithShape="1">
            <a:blip r:embed="rId6">
              <a:alphaModFix/>
            </a:blip>
            <a:srcRect l="74056" t="25179" r="-23182" b="14612"/>
            <a:stretch/>
          </p:blipFill>
          <p:spPr>
            <a:xfrm>
              <a:off x="0" y="663425"/>
              <a:ext cx="1162225" cy="142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8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28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28"/>
            <p:cNvPicPr preferRelativeResize="0"/>
            <p:nvPr/>
          </p:nvPicPr>
          <p:blipFill rotWithShape="1">
            <a:blip r:embed="rId8">
              <a:alphaModFix/>
            </a:blip>
            <a:srcRect l="22092" r="3447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24824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>
            <a:spLocks noGrp="1"/>
          </p:cNvSpPr>
          <p:nvPr>
            <p:ph type="title" hasCustomPrompt="1"/>
          </p:nvPr>
        </p:nvSpPr>
        <p:spPr>
          <a:xfrm>
            <a:off x="3053801" y="1038301"/>
            <a:ext cx="6084400" cy="9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9" name="Google Shape;349;p29"/>
          <p:cNvSpPr txBox="1">
            <a:spLocks noGrp="1"/>
          </p:cNvSpPr>
          <p:nvPr>
            <p:ph type="subTitle" idx="1"/>
          </p:nvPr>
        </p:nvSpPr>
        <p:spPr>
          <a:xfrm>
            <a:off x="3053801" y="2051433"/>
            <a:ext cx="6084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29"/>
          <p:cNvSpPr txBox="1">
            <a:spLocks noGrp="1"/>
          </p:cNvSpPr>
          <p:nvPr>
            <p:ph type="title" idx="2" hasCustomPrompt="1"/>
          </p:nvPr>
        </p:nvSpPr>
        <p:spPr>
          <a:xfrm>
            <a:off x="3053801" y="2884333"/>
            <a:ext cx="6084400" cy="9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29"/>
          <p:cNvSpPr txBox="1">
            <a:spLocks noGrp="1"/>
          </p:cNvSpPr>
          <p:nvPr>
            <p:ph type="subTitle" idx="3"/>
          </p:nvPr>
        </p:nvSpPr>
        <p:spPr>
          <a:xfrm>
            <a:off x="3053801" y="3896401"/>
            <a:ext cx="6084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9"/>
          <p:cNvSpPr txBox="1">
            <a:spLocks noGrp="1"/>
          </p:cNvSpPr>
          <p:nvPr>
            <p:ph type="title" idx="4" hasCustomPrompt="1"/>
          </p:nvPr>
        </p:nvSpPr>
        <p:spPr>
          <a:xfrm>
            <a:off x="3053801" y="4726351"/>
            <a:ext cx="6084400" cy="9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3" name="Google Shape;353;p29"/>
          <p:cNvSpPr txBox="1">
            <a:spLocks noGrp="1"/>
          </p:cNvSpPr>
          <p:nvPr>
            <p:ph type="subTitle" idx="5"/>
          </p:nvPr>
        </p:nvSpPr>
        <p:spPr>
          <a:xfrm>
            <a:off x="3053801" y="5741333"/>
            <a:ext cx="60844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54" name="Google Shape;354;p29"/>
          <p:cNvPicPr preferRelativeResize="0"/>
          <p:nvPr/>
        </p:nvPicPr>
        <p:blipFill rotWithShape="1">
          <a:blip r:embed="rId2">
            <a:alphaModFix/>
          </a:blip>
          <a:srcRect l="9276" t="42609" r="52214" b="-6597"/>
          <a:stretch/>
        </p:blipFill>
        <p:spPr>
          <a:xfrm>
            <a:off x="10958906" y="6"/>
            <a:ext cx="1233100" cy="2046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 l="-3547" r="51229" b="-3412"/>
          <a:stretch/>
        </p:blipFill>
        <p:spPr>
          <a:xfrm>
            <a:off x="10503038" y="2987567"/>
            <a:ext cx="1688969" cy="3335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9"/>
          <p:cNvPicPr preferRelativeResize="0"/>
          <p:nvPr/>
        </p:nvPicPr>
        <p:blipFill rotWithShape="1">
          <a:blip r:embed="rId2">
            <a:alphaModFix/>
          </a:blip>
          <a:srcRect l="8000" t="660" r="11432" b="44331"/>
          <a:stretch/>
        </p:blipFill>
        <p:spPr>
          <a:xfrm>
            <a:off x="9612206" y="5098673"/>
            <a:ext cx="2579801" cy="175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9"/>
          <p:cNvPicPr preferRelativeResize="0"/>
          <p:nvPr/>
        </p:nvPicPr>
        <p:blipFill rotWithShape="1">
          <a:blip r:embed="rId4">
            <a:alphaModFix/>
          </a:blip>
          <a:srcRect l="6970" t="-2262" r="6978" b="42557"/>
          <a:stretch/>
        </p:blipFill>
        <p:spPr>
          <a:xfrm>
            <a:off x="-174661" y="4931773"/>
            <a:ext cx="2778601" cy="192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9"/>
          <p:cNvPicPr preferRelativeResize="0"/>
          <p:nvPr/>
        </p:nvPicPr>
        <p:blipFill rotWithShape="1">
          <a:blip r:embed="rId5">
            <a:alphaModFix/>
          </a:blip>
          <a:srcRect l="48714" t="-2814" r="-1739" b="-651"/>
          <a:stretch/>
        </p:blipFill>
        <p:spPr>
          <a:xfrm>
            <a:off x="-87733" y="2886707"/>
            <a:ext cx="1589365" cy="309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9"/>
          <p:cNvPicPr preferRelativeResize="0"/>
          <p:nvPr/>
        </p:nvPicPr>
        <p:blipFill rotWithShape="1">
          <a:blip r:embed="rId6">
            <a:alphaModFix/>
          </a:blip>
          <a:srcRect l="49384" t="46157" r="3066" b="-5638"/>
          <a:stretch/>
        </p:blipFill>
        <p:spPr>
          <a:xfrm>
            <a:off x="-833" y="38"/>
            <a:ext cx="1502465" cy="1877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914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accent2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0"/>
          <p:cNvSpPr txBox="1">
            <a:spLocks noGrp="1"/>
          </p:cNvSpPr>
          <p:nvPr>
            <p:ph type="title" hasCustomPrompt="1"/>
          </p:nvPr>
        </p:nvSpPr>
        <p:spPr>
          <a:xfrm>
            <a:off x="7670833" y="4284718"/>
            <a:ext cx="3068000" cy="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2" name="Google Shape;362;p30"/>
          <p:cNvSpPr txBox="1">
            <a:spLocks noGrp="1"/>
          </p:cNvSpPr>
          <p:nvPr>
            <p:ph type="subTitle" idx="1"/>
          </p:nvPr>
        </p:nvSpPr>
        <p:spPr>
          <a:xfrm>
            <a:off x="7670833" y="4911100"/>
            <a:ext cx="30680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title" idx="2" hasCustomPrompt="1"/>
          </p:nvPr>
        </p:nvSpPr>
        <p:spPr>
          <a:xfrm>
            <a:off x="1453167" y="4284718"/>
            <a:ext cx="3097200" cy="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4" name="Google Shape;364;p30"/>
          <p:cNvSpPr txBox="1">
            <a:spLocks noGrp="1"/>
          </p:cNvSpPr>
          <p:nvPr>
            <p:ph type="subTitle" idx="3"/>
          </p:nvPr>
        </p:nvSpPr>
        <p:spPr>
          <a:xfrm>
            <a:off x="1453167" y="4911100"/>
            <a:ext cx="30972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0"/>
          <p:cNvSpPr txBox="1">
            <a:spLocks noGrp="1"/>
          </p:cNvSpPr>
          <p:nvPr>
            <p:ph type="title" idx="4" hasCustomPrompt="1"/>
          </p:nvPr>
        </p:nvSpPr>
        <p:spPr>
          <a:xfrm>
            <a:off x="4576601" y="4284718"/>
            <a:ext cx="3068000" cy="7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66" name="Google Shape;366;p30"/>
          <p:cNvSpPr txBox="1">
            <a:spLocks noGrp="1"/>
          </p:cNvSpPr>
          <p:nvPr>
            <p:ph type="subTitle" idx="5"/>
          </p:nvPr>
        </p:nvSpPr>
        <p:spPr>
          <a:xfrm>
            <a:off x="4576601" y="4906548"/>
            <a:ext cx="30680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8" name="Google Shape;368;p30"/>
          <p:cNvGrpSpPr/>
          <p:nvPr/>
        </p:nvGrpSpPr>
        <p:grpSpPr>
          <a:xfrm>
            <a:off x="2" y="-30164"/>
            <a:ext cx="12207300" cy="6888797"/>
            <a:chOff x="1" y="-22624"/>
            <a:chExt cx="9155474" cy="5166598"/>
          </a:xfrm>
        </p:grpSpPr>
        <p:pic>
          <p:nvPicPr>
            <p:cNvPr id="369" name="Google Shape;369;p30"/>
            <p:cNvPicPr preferRelativeResize="0"/>
            <p:nvPr/>
          </p:nvPicPr>
          <p:blipFill rotWithShape="1">
            <a:blip r:embed="rId2">
              <a:alphaModFix/>
            </a:blip>
            <a:srcRect l="-1010" t="-1174" r="13864" b="68737"/>
            <a:stretch/>
          </p:blipFill>
          <p:spPr>
            <a:xfrm rot="5400000">
              <a:off x="-662662" y="3696637"/>
              <a:ext cx="2110026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30"/>
            <p:cNvPicPr preferRelativeResize="0"/>
            <p:nvPr/>
          </p:nvPicPr>
          <p:blipFill rotWithShape="1">
            <a:blip r:embed="rId3">
              <a:alphaModFix/>
            </a:blip>
            <a:srcRect l="4470" r="4470" b="67571"/>
            <a:stretch/>
          </p:blipFill>
          <p:spPr>
            <a:xfrm rot="5400000">
              <a:off x="-710324" y="2039800"/>
              <a:ext cx="220532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30"/>
            <p:cNvPicPr preferRelativeResize="0"/>
            <p:nvPr/>
          </p:nvPicPr>
          <p:blipFill rotWithShape="1">
            <a:blip r:embed="rId4">
              <a:alphaModFix/>
            </a:blip>
            <a:srcRect l="7257" t="-26019" r="7265" b="65269"/>
            <a:stretch/>
          </p:blipFill>
          <p:spPr>
            <a:xfrm rot="-5400000">
              <a:off x="7400500" y="1700951"/>
              <a:ext cx="2052700" cy="14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30"/>
            <p:cNvPicPr preferRelativeResize="0"/>
            <p:nvPr/>
          </p:nvPicPr>
          <p:blipFill rotWithShape="1">
            <a:blip r:embed="rId5">
              <a:alphaModFix/>
            </a:blip>
            <a:srcRect l="26820" t="-2452" r="-3472" b="67515"/>
            <a:stretch/>
          </p:blipFill>
          <p:spPr>
            <a:xfrm rot="5400000">
              <a:off x="-469262" y="470034"/>
              <a:ext cx="1723174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30"/>
            <p:cNvPicPr preferRelativeResize="0"/>
            <p:nvPr/>
          </p:nvPicPr>
          <p:blipFill rotWithShape="1">
            <a:blip r:embed="rId6">
              <a:alphaModFix/>
            </a:blip>
            <a:srcRect l="-10090" t="3227" r="65560" b="13362"/>
            <a:stretch/>
          </p:blipFill>
          <p:spPr>
            <a:xfrm>
              <a:off x="8079650" y="3151550"/>
              <a:ext cx="1064350" cy="199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30"/>
            <p:cNvPicPr preferRelativeResize="0"/>
            <p:nvPr/>
          </p:nvPicPr>
          <p:blipFill rotWithShape="1">
            <a:blip r:embed="rId7">
              <a:alphaModFix/>
            </a:blip>
            <a:srcRect l="-11674" t="-9565" r="25004" b="67033"/>
            <a:stretch/>
          </p:blipFill>
          <p:spPr>
            <a:xfrm rot="-5400000">
              <a:off x="7613538" y="500988"/>
              <a:ext cx="2054074" cy="10068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35337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1"/>
          <p:cNvSpPr txBox="1">
            <a:spLocks noGrp="1"/>
          </p:cNvSpPr>
          <p:nvPr>
            <p:ph type="subTitle" idx="1"/>
          </p:nvPr>
        </p:nvSpPr>
        <p:spPr>
          <a:xfrm>
            <a:off x="3623801" y="2049967"/>
            <a:ext cx="4944400" cy="1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1"/>
          <p:cNvSpPr txBox="1"/>
          <p:nvPr/>
        </p:nvSpPr>
        <p:spPr>
          <a:xfrm>
            <a:off x="3623801" y="4655968"/>
            <a:ext cx="4944400" cy="9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Sarabun"/>
                <a:ea typeface="Sarabun"/>
                <a:cs typeface="Sarabun"/>
                <a:sym typeface="Sarabu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Sarabun"/>
                <a:ea typeface="Sarabun"/>
                <a:cs typeface="Sarabun"/>
                <a:sym typeface="Sarabu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r>
              <a:rPr lang="en" sz="1600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Sarabun"/>
                <a:ea typeface="Sarabun"/>
                <a:cs typeface="Sarabun"/>
                <a:sym typeface="Sarabu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378" name="Google Shape;378;p31"/>
          <p:cNvSpPr txBox="1">
            <a:spLocks noGrp="1"/>
          </p:cNvSpPr>
          <p:nvPr>
            <p:ph type="ctrTitle"/>
          </p:nvPr>
        </p:nvSpPr>
        <p:spPr>
          <a:xfrm>
            <a:off x="3623801" y="935667"/>
            <a:ext cx="4944400" cy="13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17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407503" y="1195307"/>
            <a:ext cx="3714000" cy="30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1407503" y="4258705"/>
            <a:ext cx="3714000" cy="14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>
            <a:spLocks noGrp="1"/>
          </p:cNvSpPr>
          <p:nvPr>
            <p:ph type="pic" idx="2"/>
          </p:nvPr>
        </p:nvSpPr>
        <p:spPr>
          <a:xfrm>
            <a:off x="6295369" y="920401"/>
            <a:ext cx="4475600" cy="5017200"/>
          </a:xfrm>
          <a:prstGeom prst="star6">
            <a:avLst>
              <a:gd name="adj" fmla="val 28868"/>
              <a:gd name="hf" fmla="val 115470"/>
            </a:avLst>
          </a:prstGeom>
          <a:noFill/>
          <a:ln w="1143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35" name="Google Shape;35;p4"/>
          <p:cNvGrpSpPr/>
          <p:nvPr/>
        </p:nvGrpSpPr>
        <p:grpSpPr>
          <a:xfrm>
            <a:off x="0" y="6"/>
            <a:ext cx="12192000" cy="6871435"/>
            <a:chOff x="0" y="0"/>
            <a:chExt cx="9144000" cy="5153576"/>
          </a:xfrm>
        </p:grpSpPr>
        <p:pic>
          <p:nvPicPr>
            <p:cNvPr id="36" name="Google Shape;36;p4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37;p4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4"/>
            <p:cNvPicPr preferRelativeResize="0"/>
            <p:nvPr/>
          </p:nvPicPr>
          <p:blipFill rotWithShape="1">
            <a:blip r:embed="rId4">
              <a:alphaModFix/>
            </a:blip>
            <a:srcRect l="59799" t="1641" r="652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4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4"/>
            <p:cNvPicPr preferRelativeResize="0"/>
            <p:nvPr/>
          </p:nvPicPr>
          <p:blipFill rotWithShape="1">
            <a:blip r:embed="rId6">
              <a:alphaModFix/>
            </a:blip>
            <a:srcRect l="74056" t="25179" r="-23182" b="14612"/>
            <a:stretch/>
          </p:blipFill>
          <p:spPr>
            <a:xfrm>
              <a:off x="0" y="663425"/>
              <a:ext cx="1162225" cy="142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4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4"/>
            <p:cNvPicPr preferRelativeResize="0"/>
            <p:nvPr/>
          </p:nvPicPr>
          <p:blipFill rotWithShape="1">
            <a:blip r:embed="rId8">
              <a:alphaModFix/>
            </a:blip>
            <a:srcRect l="22092" r="3447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48164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p32"/>
          <p:cNvGrpSpPr/>
          <p:nvPr/>
        </p:nvGrpSpPr>
        <p:grpSpPr>
          <a:xfrm rot="10800000" flipH="1">
            <a:off x="-29300" y="6"/>
            <a:ext cx="5784399" cy="7061197"/>
            <a:chOff x="-21975" y="-152398"/>
            <a:chExt cx="4338299" cy="5295898"/>
          </a:xfrm>
        </p:grpSpPr>
        <p:pic>
          <p:nvPicPr>
            <p:cNvPr id="381" name="Google Shape;381;p32"/>
            <p:cNvPicPr preferRelativeResize="0"/>
            <p:nvPr/>
          </p:nvPicPr>
          <p:blipFill rotWithShape="1">
            <a:blip r:embed="rId2">
              <a:alphaModFix/>
            </a:blip>
            <a:srcRect l="35173" t="2356" r="3571" b="1443"/>
            <a:stretch/>
          </p:blipFill>
          <p:spPr>
            <a:xfrm>
              <a:off x="-21975" y="1059626"/>
              <a:ext cx="1488778" cy="23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32"/>
            <p:cNvPicPr preferRelativeResize="0"/>
            <p:nvPr/>
          </p:nvPicPr>
          <p:blipFill rotWithShape="1">
            <a:blip r:embed="rId3">
              <a:alphaModFix/>
            </a:blip>
            <a:srcRect l="36927" t="1611" r="2437" b="65959"/>
            <a:stretch/>
          </p:blipFill>
          <p:spPr>
            <a:xfrm>
              <a:off x="0" y="4358849"/>
              <a:ext cx="1468575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" name="Google Shape;383;p32"/>
            <p:cNvPicPr preferRelativeResize="0"/>
            <p:nvPr/>
          </p:nvPicPr>
          <p:blipFill rotWithShape="1">
            <a:blip r:embed="rId4">
              <a:alphaModFix/>
            </a:blip>
            <a:srcRect l="1314" t="24874" r="1324"/>
            <a:stretch/>
          </p:blipFill>
          <p:spPr>
            <a:xfrm>
              <a:off x="114000" y="0"/>
              <a:ext cx="2338174" cy="180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4" name="Google Shape;384;p32"/>
            <p:cNvPicPr preferRelativeResize="0"/>
            <p:nvPr/>
          </p:nvPicPr>
          <p:blipFill rotWithShape="1">
            <a:blip r:embed="rId5">
              <a:alphaModFix/>
            </a:blip>
            <a:srcRect l="1341" t="65583" b="-41709"/>
            <a:stretch/>
          </p:blipFill>
          <p:spPr>
            <a:xfrm>
              <a:off x="1978150" y="0"/>
              <a:ext cx="2338174" cy="180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32"/>
            <p:cNvPicPr preferRelativeResize="0"/>
            <p:nvPr/>
          </p:nvPicPr>
          <p:blipFill rotWithShape="1">
            <a:blip r:embed="rId6">
              <a:alphaModFix/>
            </a:blip>
            <a:srcRect l="74111" t="19285" r="1616" b="-1984"/>
            <a:stretch/>
          </p:blipFill>
          <p:spPr>
            <a:xfrm>
              <a:off x="0" y="-152398"/>
              <a:ext cx="574226" cy="1954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2"/>
            <p:cNvPicPr preferRelativeResize="0"/>
            <p:nvPr/>
          </p:nvPicPr>
          <p:blipFill rotWithShape="1">
            <a:blip r:embed="rId7">
              <a:alphaModFix/>
            </a:blip>
            <a:srcRect l="75976" t="1398" r="1230" b="782"/>
            <a:stretch/>
          </p:blipFill>
          <p:spPr>
            <a:xfrm>
              <a:off x="1" y="2731823"/>
              <a:ext cx="544816" cy="23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" name="Google Shape;387;p32"/>
            <p:cNvPicPr preferRelativeResize="0"/>
            <p:nvPr/>
          </p:nvPicPr>
          <p:blipFill rotWithShape="1">
            <a:blip r:embed="rId5">
              <a:alphaModFix/>
            </a:blip>
            <a:srcRect t="-9471" r="1341" b="66940"/>
            <a:stretch/>
          </p:blipFill>
          <p:spPr>
            <a:xfrm>
              <a:off x="953950" y="4136650"/>
              <a:ext cx="2338174" cy="10068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Google Shape;388;p32"/>
          <p:cNvGrpSpPr/>
          <p:nvPr/>
        </p:nvGrpSpPr>
        <p:grpSpPr>
          <a:xfrm flipH="1">
            <a:off x="6436905" y="-203196"/>
            <a:ext cx="5755099" cy="7061197"/>
            <a:chOff x="0" y="-152398"/>
            <a:chExt cx="4316324" cy="5295898"/>
          </a:xfrm>
        </p:grpSpPr>
        <p:pic>
          <p:nvPicPr>
            <p:cNvPr id="389" name="Google Shape;389;p32"/>
            <p:cNvPicPr preferRelativeResize="0"/>
            <p:nvPr/>
          </p:nvPicPr>
          <p:blipFill rotWithShape="1">
            <a:blip r:embed="rId2">
              <a:alphaModFix/>
            </a:blip>
            <a:srcRect l="35173" t="2356" r="3571" b="1443"/>
            <a:stretch/>
          </p:blipFill>
          <p:spPr>
            <a:xfrm>
              <a:off x="0" y="1090826"/>
              <a:ext cx="1488778" cy="23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0" name="Google Shape;390;p32"/>
            <p:cNvPicPr preferRelativeResize="0"/>
            <p:nvPr/>
          </p:nvPicPr>
          <p:blipFill rotWithShape="1">
            <a:blip r:embed="rId3">
              <a:alphaModFix/>
            </a:blip>
            <a:srcRect l="34992" t="911" r="4371" b="66660"/>
            <a:stretch/>
          </p:blipFill>
          <p:spPr>
            <a:xfrm>
              <a:off x="0" y="4358849"/>
              <a:ext cx="1468575" cy="784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1" name="Google Shape;391;p32"/>
            <p:cNvPicPr preferRelativeResize="0"/>
            <p:nvPr/>
          </p:nvPicPr>
          <p:blipFill rotWithShape="1">
            <a:blip r:embed="rId4">
              <a:alphaModFix/>
            </a:blip>
            <a:srcRect l="847" t="23093" r="1791" b="1780"/>
            <a:stretch/>
          </p:blipFill>
          <p:spPr>
            <a:xfrm>
              <a:off x="114000" y="0"/>
              <a:ext cx="2338174" cy="180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p32"/>
            <p:cNvPicPr preferRelativeResize="0"/>
            <p:nvPr/>
          </p:nvPicPr>
          <p:blipFill rotWithShape="1">
            <a:blip r:embed="rId5">
              <a:alphaModFix/>
            </a:blip>
            <a:srcRect l="670" t="63931" r="670" b="-40057"/>
            <a:stretch/>
          </p:blipFill>
          <p:spPr>
            <a:xfrm>
              <a:off x="1978150" y="0"/>
              <a:ext cx="2338174" cy="1802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32"/>
            <p:cNvPicPr preferRelativeResize="0"/>
            <p:nvPr/>
          </p:nvPicPr>
          <p:blipFill rotWithShape="1">
            <a:blip r:embed="rId6">
              <a:alphaModFix/>
            </a:blip>
            <a:srcRect l="72461" t="17300" r="3266"/>
            <a:stretch/>
          </p:blipFill>
          <p:spPr>
            <a:xfrm>
              <a:off x="0" y="-152398"/>
              <a:ext cx="574226" cy="1954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32"/>
            <p:cNvPicPr preferRelativeResize="0"/>
            <p:nvPr/>
          </p:nvPicPr>
          <p:blipFill rotWithShape="1">
            <a:blip r:embed="rId7">
              <a:alphaModFix/>
            </a:blip>
            <a:srcRect l="75574" t="1095" r="1631" b="1085"/>
            <a:stretch/>
          </p:blipFill>
          <p:spPr>
            <a:xfrm>
              <a:off x="14701" y="2724023"/>
              <a:ext cx="544816" cy="2335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5" name="Google Shape;395;p32"/>
            <p:cNvPicPr preferRelativeResize="0"/>
            <p:nvPr/>
          </p:nvPicPr>
          <p:blipFill rotWithShape="1">
            <a:blip r:embed="rId5">
              <a:alphaModFix/>
            </a:blip>
            <a:srcRect t="-10543" r="1341" b="68012"/>
            <a:stretch/>
          </p:blipFill>
          <p:spPr>
            <a:xfrm>
              <a:off x="989700" y="4136650"/>
              <a:ext cx="2338174" cy="10068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5504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" name="Google Shape;397;p33"/>
          <p:cNvGrpSpPr/>
          <p:nvPr/>
        </p:nvGrpSpPr>
        <p:grpSpPr>
          <a:xfrm rot="10800000">
            <a:off x="0" y="6"/>
            <a:ext cx="12192000" cy="6871435"/>
            <a:chOff x="0" y="0"/>
            <a:chExt cx="9144000" cy="5153576"/>
          </a:xfrm>
        </p:grpSpPr>
        <p:pic>
          <p:nvPicPr>
            <p:cNvPr id="398" name="Google Shape;398;p33"/>
            <p:cNvPicPr preferRelativeResize="0"/>
            <p:nvPr/>
          </p:nvPicPr>
          <p:blipFill rotWithShape="1">
            <a:blip r:embed="rId2">
              <a:alphaModFix/>
            </a:blip>
            <a:srcRect l="-1088" t="-5811" r="20462" b="70375"/>
            <a:stretch/>
          </p:blipFill>
          <p:spPr>
            <a:xfrm>
              <a:off x="7191900" y="4296375"/>
              <a:ext cx="195210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9" name="Google Shape;399;p33"/>
            <p:cNvPicPr preferRelativeResize="0"/>
            <p:nvPr/>
          </p:nvPicPr>
          <p:blipFill rotWithShape="1">
            <a:blip r:embed="rId3">
              <a:alphaModFix/>
            </a:blip>
            <a:srcRect l="2254" t="12223" r="62123" b="15449"/>
            <a:stretch/>
          </p:blipFill>
          <p:spPr>
            <a:xfrm>
              <a:off x="8281300" y="3101575"/>
              <a:ext cx="862699" cy="175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3"/>
            <p:cNvPicPr preferRelativeResize="0"/>
            <p:nvPr/>
          </p:nvPicPr>
          <p:blipFill rotWithShape="1">
            <a:blip r:embed="rId4">
              <a:alphaModFix/>
            </a:blip>
            <a:srcRect l="59799" t="1641" r="6523" b="9651"/>
            <a:stretch/>
          </p:blipFill>
          <p:spPr>
            <a:xfrm>
              <a:off x="0" y="2837050"/>
              <a:ext cx="808750" cy="2127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33"/>
            <p:cNvPicPr preferRelativeResize="0"/>
            <p:nvPr/>
          </p:nvPicPr>
          <p:blipFill rotWithShape="1">
            <a:blip r:embed="rId5">
              <a:alphaModFix/>
            </a:blip>
            <a:srcRect l="4061" t="19374" r="73145" b="19373"/>
            <a:stretch/>
          </p:blipFill>
          <p:spPr>
            <a:xfrm>
              <a:off x="8590025" y="535000"/>
              <a:ext cx="553974" cy="1487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33"/>
            <p:cNvPicPr preferRelativeResize="0"/>
            <p:nvPr/>
          </p:nvPicPr>
          <p:blipFill rotWithShape="1">
            <a:blip r:embed="rId6">
              <a:alphaModFix/>
            </a:blip>
            <a:srcRect l="74056" t="25179" r="-23182" b="14612"/>
            <a:stretch/>
          </p:blipFill>
          <p:spPr>
            <a:xfrm>
              <a:off x="0" y="663425"/>
              <a:ext cx="1162225" cy="142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3"/>
            <p:cNvPicPr preferRelativeResize="0"/>
            <p:nvPr/>
          </p:nvPicPr>
          <p:blipFill rotWithShape="1">
            <a:blip r:embed="rId7">
              <a:alphaModFix/>
            </a:blip>
            <a:srcRect l="34371" t="65759" r="6079" b="-3927"/>
            <a:stretch/>
          </p:blipFill>
          <p:spPr>
            <a:xfrm>
              <a:off x="0" y="0"/>
              <a:ext cx="1338750" cy="857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3"/>
            <p:cNvPicPr preferRelativeResize="0"/>
            <p:nvPr/>
          </p:nvPicPr>
          <p:blipFill rotWithShape="1">
            <a:blip r:embed="rId3">
              <a:alphaModFix/>
            </a:blip>
            <a:srcRect l="4148" t="63191" r="37994" b="-2579"/>
            <a:stretch/>
          </p:blipFill>
          <p:spPr>
            <a:xfrm>
              <a:off x="7742750" y="0"/>
              <a:ext cx="1401250" cy="9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3"/>
            <p:cNvPicPr preferRelativeResize="0"/>
            <p:nvPr/>
          </p:nvPicPr>
          <p:blipFill rotWithShape="1">
            <a:blip r:embed="rId8">
              <a:alphaModFix/>
            </a:blip>
            <a:srcRect l="22092" r="3447" b="69493"/>
            <a:stretch/>
          </p:blipFill>
          <p:spPr>
            <a:xfrm>
              <a:off x="0" y="4425075"/>
              <a:ext cx="1779726" cy="7285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93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6710233" y="3771966"/>
            <a:ext cx="2920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6710233" y="3190435"/>
            <a:ext cx="2920000" cy="6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2561733" y="3771966"/>
            <a:ext cx="2920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2561733" y="3190435"/>
            <a:ext cx="2920000" cy="69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lt2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346" r="3428" b="50737"/>
          <a:stretch/>
        </p:blipFill>
        <p:spPr>
          <a:xfrm flipH="1">
            <a:off x="977435" y="5317239"/>
            <a:ext cx="3117535" cy="15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 l="4470" t="2016" r="4470" b="50079"/>
          <a:stretch/>
        </p:blipFill>
        <p:spPr>
          <a:xfrm flipH="1">
            <a:off x="3427167" y="5317239"/>
            <a:ext cx="2940432" cy="15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 rotWithShape="1">
          <a:blip r:embed="rId4">
            <a:alphaModFix/>
          </a:blip>
          <a:srcRect l="51429" t="-2683" r="4250" b="47580"/>
          <a:stretch/>
        </p:blipFill>
        <p:spPr>
          <a:xfrm flipH="1">
            <a:off x="10798005" y="5100402"/>
            <a:ext cx="1419135" cy="17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 rotWithShape="1">
          <a:blip r:embed="rId5">
            <a:alphaModFix/>
          </a:blip>
          <a:srcRect l="-3437" t="13512" r="58908" b="-23282"/>
          <a:stretch/>
        </p:blipFill>
        <p:spPr>
          <a:xfrm>
            <a:off x="10772873" y="7"/>
            <a:ext cx="1419135" cy="349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 rotWithShape="1">
          <a:blip r:embed="rId6">
            <a:alphaModFix/>
          </a:blip>
          <a:srcRect l="3088" t="-9238" r="-1746" b="49131"/>
          <a:stretch/>
        </p:blipFill>
        <p:spPr>
          <a:xfrm flipH="1">
            <a:off x="8207270" y="4960739"/>
            <a:ext cx="3117535" cy="1897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7">
            <a:alphaModFix/>
          </a:blip>
          <a:srcRect l="5306" t="-21422" r="49374" b="51276"/>
          <a:stretch/>
        </p:blipFill>
        <p:spPr>
          <a:xfrm flipH="1">
            <a:off x="0" y="4762239"/>
            <a:ext cx="1358400" cy="210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2">
            <a:alphaModFix/>
          </a:blip>
          <a:srcRect l="61688" t="16684" r="-5648" b="5202"/>
          <a:stretch/>
        </p:blipFill>
        <p:spPr>
          <a:xfrm>
            <a:off x="5" y="1"/>
            <a:ext cx="1419135" cy="251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8">
            <a:alphaModFix/>
          </a:blip>
          <a:srcRect l="6325" t="2355" r="3568" b="49775"/>
          <a:stretch/>
        </p:blipFill>
        <p:spPr>
          <a:xfrm>
            <a:off x="5986481" y="5315052"/>
            <a:ext cx="2920000" cy="1549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48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2">
            <a:alphaModFix/>
          </a:blip>
          <a:srcRect l="6105" t="-6312" r="26286" b="58561"/>
          <a:stretch/>
        </p:blipFill>
        <p:spPr>
          <a:xfrm rot="10800000">
            <a:off x="-10066" y="-30266"/>
            <a:ext cx="2107769" cy="148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6"/>
          <p:cNvGrpSpPr/>
          <p:nvPr/>
        </p:nvGrpSpPr>
        <p:grpSpPr>
          <a:xfrm>
            <a:off x="9909537" y="3898201"/>
            <a:ext cx="2308233" cy="2988432"/>
            <a:chOff x="7432150" y="2923651"/>
            <a:chExt cx="1731174" cy="2241324"/>
          </a:xfrm>
        </p:grpSpPr>
        <p:pic>
          <p:nvPicPr>
            <p:cNvPr id="62" name="Google Shape;62;p6"/>
            <p:cNvPicPr preferRelativeResize="0"/>
            <p:nvPr/>
          </p:nvPicPr>
          <p:blipFill rotWithShape="1">
            <a:blip r:embed="rId3">
              <a:alphaModFix/>
            </a:blip>
            <a:srcRect l="-8014" t="-2830" r="60023" b="6879"/>
            <a:stretch/>
          </p:blipFill>
          <p:spPr>
            <a:xfrm rot="10800000" flipH="1">
              <a:off x="8041200" y="2923651"/>
              <a:ext cx="1122125" cy="2241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6"/>
            <p:cNvPicPr preferRelativeResize="0"/>
            <p:nvPr/>
          </p:nvPicPr>
          <p:blipFill rotWithShape="1">
            <a:blip r:embed="rId2">
              <a:alphaModFix/>
            </a:blip>
            <a:srcRect l="6678" r="21821" b="68705"/>
            <a:stretch/>
          </p:blipFill>
          <p:spPr>
            <a:xfrm>
              <a:off x="7432150" y="4386500"/>
              <a:ext cx="1731174" cy="757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6"/>
          <p:cNvGrpSpPr/>
          <p:nvPr/>
        </p:nvGrpSpPr>
        <p:grpSpPr>
          <a:xfrm>
            <a:off x="10110009" y="-4"/>
            <a:ext cx="2107769" cy="3170755"/>
            <a:chOff x="7582504" y="-4"/>
            <a:chExt cx="1580826" cy="2378066"/>
          </a:xfrm>
        </p:grpSpPr>
        <p:pic>
          <p:nvPicPr>
            <p:cNvPr id="65" name="Google Shape;65;p6"/>
            <p:cNvPicPr preferRelativeResize="0"/>
            <p:nvPr/>
          </p:nvPicPr>
          <p:blipFill rotWithShape="1">
            <a:blip r:embed="rId4">
              <a:alphaModFix/>
            </a:blip>
            <a:srcRect l="8699" t="6068" r="68650" b="18924"/>
            <a:stretch/>
          </p:blipFill>
          <p:spPr>
            <a:xfrm>
              <a:off x="8593500" y="556788"/>
              <a:ext cx="550501" cy="1821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6"/>
            <p:cNvPicPr preferRelativeResize="0"/>
            <p:nvPr/>
          </p:nvPicPr>
          <p:blipFill rotWithShape="1">
            <a:blip r:embed="rId5">
              <a:alphaModFix/>
            </a:blip>
            <a:srcRect l="2810" t="48874" r="31365" b="-2202"/>
            <a:stretch/>
          </p:blipFill>
          <p:spPr>
            <a:xfrm>
              <a:off x="7582504" y="-4"/>
              <a:ext cx="1580826" cy="1279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6"/>
          <p:cNvGrpSpPr/>
          <p:nvPr/>
        </p:nvGrpSpPr>
        <p:grpSpPr>
          <a:xfrm>
            <a:off x="-9" y="2813673"/>
            <a:ext cx="2272761" cy="4044339"/>
            <a:chOff x="-7" y="2110250"/>
            <a:chExt cx="1704571" cy="3033254"/>
          </a:xfrm>
        </p:grpSpPr>
        <p:pic>
          <p:nvPicPr>
            <p:cNvPr id="68" name="Google Shape;68;p6"/>
            <p:cNvPicPr preferRelativeResize="0"/>
            <p:nvPr/>
          </p:nvPicPr>
          <p:blipFill rotWithShape="1">
            <a:blip r:embed="rId6">
              <a:alphaModFix/>
            </a:blip>
            <a:srcRect l="-9857" t="44948" r="32661" b="-2940"/>
            <a:stretch/>
          </p:blipFill>
          <p:spPr>
            <a:xfrm rot="10800000">
              <a:off x="10" y="3864246"/>
              <a:ext cx="1704554" cy="12792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6"/>
            <p:cNvPicPr preferRelativeResize="0"/>
            <p:nvPr/>
          </p:nvPicPr>
          <p:blipFill rotWithShape="1">
            <a:blip r:embed="rId4">
              <a:alphaModFix/>
            </a:blip>
            <a:srcRect l="72023" t="-3924" r="4046" b="7724"/>
            <a:stretch/>
          </p:blipFill>
          <p:spPr>
            <a:xfrm>
              <a:off x="-7" y="2110250"/>
              <a:ext cx="581600" cy="233590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10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3087401" y="1940868"/>
            <a:ext cx="6017200" cy="2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2133"/>
            </a:lvl1pPr>
            <a:lvl2pPr marL="1219140" lvl="1" indent="-44024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1867"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 sz="1867"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 sz="1867"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Char char="●"/>
              <a:defRPr sz="1867"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Char char="○"/>
              <a:defRPr sz="1867"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7"/>
          <p:cNvGrpSpPr/>
          <p:nvPr/>
        </p:nvGrpSpPr>
        <p:grpSpPr>
          <a:xfrm>
            <a:off x="0" y="3927206"/>
            <a:ext cx="12192000" cy="3240299"/>
            <a:chOff x="0" y="3326400"/>
            <a:chExt cx="9144000" cy="2430224"/>
          </a:xfrm>
        </p:grpSpPr>
        <p:pic>
          <p:nvPicPr>
            <p:cNvPr id="74" name="Google Shape;74;p7"/>
            <p:cNvPicPr preferRelativeResize="0"/>
            <p:nvPr/>
          </p:nvPicPr>
          <p:blipFill rotWithShape="1">
            <a:blip r:embed="rId2">
              <a:alphaModFix/>
            </a:blip>
            <a:srcRect l="-1014" t="-10618" r="4442" b="62702"/>
            <a:stretch/>
          </p:blipFill>
          <p:spPr>
            <a:xfrm>
              <a:off x="6091625" y="4368925"/>
              <a:ext cx="2338150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7"/>
            <p:cNvPicPr preferRelativeResize="0"/>
            <p:nvPr/>
          </p:nvPicPr>
          <p:blipFill rotWithShape="1">
            <a:blip r:embed="rId3">
              <a:alphaModFix/>
            </a:blip>
            <a:srcRect l="4470" r="4470" b="61542"/>
            <a:stretch/>
          </p:blipFill>
          <p:spPr>
            <a:xfrm>
              <a:off x="4387150" y="4597525"/>
              <a:ext cx="2205324" cy="930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7"/>
            <p:cNvPicPr preferRelativeResize="0"/>
            <p:nvPr/>
          </p:nvPicPr>
          <p:blipFill rotWithShape="1">
            <a:blip r:embed="rId4">
              <a:alphaModFix/>
            </a:blip>
            <a:srcRect l="49155" t="-7893" r="6523" b="16108"/>
            <a:stretch/>
          </p:blipFill>
          <p:spPr>
            <a:xfrm>
              <a:off x="0" y="3326400"/>
              <a:ext cx="1064350" cy="220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7"/>
            <p:cNvPicPr preferRelativeResize="0"/>
            <p:nvPr/>
          </p:nvPicPr>
          <p:blipFill rotWithShape="1">
            <a:blip r:embed="rId5">
              <a:alphaModFix/>
            </a:blip>
            <a:srcRect t="-12623" r="-3466" b="61013"/>
            <a:stretch/>
          </p:blipFill>
          <p:spPr>
            <a:xfrm>
              <a:off x="2455600" y="4368924"/>
              <a:ext cx="2326026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7"/>
            <p:cNvPicPr preferRelativeResize="0"/>
            <p:nvPr/>
          </p:nvPicPr>
          <p:blipFill rotWithShape="1">
            <a:blip r:embed="rId6">
              <a:alphaModFix/>
            </a:blip>
            <a:srcRect l="5459" t="1769" r="50011" b="8848"/>
            <a:stretch/>
          </p:blipFill>
          <p:spPr>
            <a:xfrm>
              <a:off x="8079650" y="3622100"/>
              <a:ext cx="1064350" cy="2134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7"/>
            <p:cNvPicPr preferRelativeResize="0"/>
            <p:nvPr/>
          </p:nvPicPr>
          <p:blipFill rotWithShape="1">
            <a:blip r:embed="rId7">
              <a:alphaModFix/>
            </a:blip>
            <a:srcRect l="3088" t="-18903" r="-1746" b="58796"/>
            <a:stretch/>
          </p:blipFill>
          <p:spPr>
            <a:xfrm>
              <a:off x="638025" y="4105075"/>
              <a:ext cx="2338150" cy="142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l="32498" t="59319" r="-23556" b="-7223"/>
          <a:stretch/>
        </p:blipFill>
        <p:spPr>
          <a:xfrm>
            <a:off x="3" y="6"/>
            <a:ext cx="2940432" cy="15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5">
            <a:alphaModFix/>
          </a:blip>
          <a:srcRect l="5379" t="21764" r="49302" b="-3370"/>
          <a:stretch/>
        </p:blipFill>
        <p:spPr>
          <a:xfrm>
            <a:off x="10833600" y="7"/>
            <a:ext cx="1358400" cy="24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 rotWithShape="1">
          <a:blip r:embed="rId4">
            <a:alphaModFix/>
          </a:blip>
          <a:srcRect l="4750" t="67634" r="14323" b="1387"/>
          <a:stretch/>
        </p:blipFill>
        <p:spPr>
          <a:xfrm>
            <a:off x="8356808" y="3"/>
            <a:ext cx="2591233" cy="990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3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1850800" y="1312368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0" y="3927206"/>
            <a:ext cx="12192000" cy="2935501"/>
            <a:chOff x="0" y="3326400"/>
            <a:chExt cx="9144000" cy="2201626"/>
          </a:xfrm>
        </p:grpSpPr>
        <p:pic>
          <p:nvPicPr>
            <p:cNvPr id="86" name="Google Shape;86;p8"/>
            <p:cNvPicPr preferRelativeResize="0"/>
            <p:nvPr/>
          </p:nvPicPr>
          <p:blipFill rotWithShape="1">
            <a:blip r:embed="rId2">
              <a:alphaModFix/>
            </a:blip>
            <a:srcRect l="-1014" t="-1173" r="4442" b="53258"/>
            <a:stretch/>
          </p:blipFill>
          <p:spPr>
            <a:xfrm>
              <a:off x="6091625" y="4368925"/>
              <a:ext cx="2338150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8"/>
            <p:cNvPicPr preferRelativeResize="0"/>
            <p:nvPr/>
          </p:nvPicPr>
          <p:blipFill rotWithShape="1">
            <a:blip r:embed="rId3">
              <a:alphaModFix/>
            </a:blip>
            <a:srcRect l="4470" r="4470" b="52095"/>
            <a:stretch/>
          </p:blipFill>
          <p:spPr>
            <a:xfrm>
              <a:off x="4387150" y="4368925"/>
              <a:ext cx="2205324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8"/>
            <p:cNvPicPr preferRelativeResize="0"/>
            <p:nvPr/>
          </p:nvPicPr>
          <p:blipFill rotWithShape="1">
            <a:blip r:embed="rId4">
              <a:alphaModFix/>
            </a:blip>
            <a:srcRect l="49155" t="1633" r="6523" b="6580"/>
            <a:stretch/>
          </p:blipFill>
          <p:spPr>
            <a:xfrm>
              <a:off x="0" y="3326400"/>
              <a:ext cx="1064350" cy="220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8"/>
            <p:cNvPicPr preferRelativeResize="0"/>
            <p:nvPr/>
          </p:nvPicPr>
          <p:blipFill rotWithShape="1">
            <a:blip r:embed="rId5">
              <a:alphaModFix/>
            </a:blip>
            <a:srcRect t="-2451" r="-3466" b="50841"/>
            <a:stretch/>
          </p:blipFill>
          <p:spPr>
            <a:xfrm>
              <a:off x="2455600" y="4368924"/>
              <a:ext cx="2326026" cy="11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8"/>
            <p:cNvPicPr preferRelativeResize="0"/>
            <p:nvPr/>
          </p:nvPicPr>
          <p:blipFill rotWithShape="1">
            <a:blip r:embed="rId6">
              <a:alphaModFix/>
            </a:blip>
            <a:srcRect l="7160" t="1430" r="48310" b="9188"/>
            <a:stretch/>
          </p:blipFill>
          <p:spPr>
            <a:xfrm>
              <a:off x="8079650" y="3393500"/>
              <a:ext cx="1064350" cy="2134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8"/>
            <p:cNvPicPr preferRelativeResize="0"/>
            <p:nvPr/>
          </p:nvPicPr>
          <p:blipFill rotWithShape="1">
            <a:blip r:embed="rId7">
              <a:alphaModFix/>
            </a:blip>
            <a:srcRect l="3088" t="-9238" r="-1746" b="49131"/>
            <a:stretch/>
          </p:blipFill>
          <p:spPr>
            <a:xfrm>
              <a:off x="638025" y="4105075"/>
              <a:ext cx="2338150" cy="14229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8"/>
          <p:cNvPicPr preferRelativeResize="0"/>
          <p:nvPr/>
        </p:nvPicPr>
        <p:blipFill rotWithShape="1">
          <a:blip r:embed="rId5">
            <a:alphaModFix/>
          </a:blip>
          <a:srcRect l="5379" t="21764" r="49302" b="-3370"/>
          <a:stretch/>
        </p:blipFill>
        <p:spPr>
          <a:xfrm>
            <a:off x="10833600" y="7"/>
            <a:ext cx="1358400" cy="244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 rotWithShape="1">
          <a:blip r:embed="rId4">
            <a:alphaModFix/>
          </a:blip>
          <a:srcRect l="4750" t="67634" r="14323" b="1387"/>
          <a:stretch/>
        </p:blipFill>
        <p:spPr>
          <a:xfrm>
            <a:off x="8356808" y="3"/>
            <a:ext cx="2591233" cy="99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l="7944" t="68723" b="-16627"/>
          <a:stretch/>
        </p:blipFill>
        <p:spPr>
          <a:xfrm>
            <a:off x="1192106" y="6"/>
            <a:ext cx="2972599" cy="154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 rotWithShape="1">
          <a:blip r:embed="rId2">
            <a:alphaModFix/>
          </a:blip>
          <a:srcRect l="48306" t="24018" r="5979" b="-6018"/>
          <a:stretch/>
        </p:blipFill>
        <p:spPr>
          <a:xfrm>
            <a:off x="0" y="1"/>
            <a:ext cx="1475765" cy="2644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6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body" idx="1"/>
          </p:nvPr>
        </p:nvSpPr>
        <p:spPr>
          <a:xfrm>
            <a:off x="953469" y="2150634"/>
            <a:ext cx="5638000" cy="29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2331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40" lvl="1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2">
            <a:alphaModFix/>
          </a:blip>
          <a:srcRect l="-2904" t="2204" r="29917" b="40538"/>
          <a:stretch/>
        </p:blipFill>
        <p:spPr>
          <a:xfrm flipH="1">
            <a:off x="-25565" y="5010806"/>
            <a:ext cx="2356933" cy="184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 l="5338" t="51967" r="39229" b="-6015"/>
          <a:stretch/>
        </p:blipFill>
        <p:spPr>
          <a:xfrm flipH="1">
            <a:off x="-25567" y="1"/>
            <a:ext cx="1748565" cy="170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4">
            <a:alphaModFix/>
          </a:blip>
          <a:srcRect l="59973" t="4472" r="7853" b="8184"/>
          <a:stretch/>
        </p:blipFill>
        <p:spPr>
          <a:xfrm flipH="1">
            <a:off x="11232007" y="1312368"/>
            <a:ext cx="1025367" cy="2781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5">
            <a:alphaModFix/>
          </a:blip>
          <a:srcRect l="9853" t="-7598" r="4390" b="56429"/>
          <a:stretch/>
        </p:blipFill>
        <p:spPr>
          <a:xfrm flipH="1">
            <a:off x="8813238" y="5221339"/>
            <a:ext cx="2746068" cy="163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6">
            <a:alphaModFix/>
          </a:blip>
          <a:srcRect l="64592" t="-12893" r="-7989" b="56020"/>
          <a:stretch/>
        </p:blipFill>
        <p:spPr>
          <a:xfrm flipH="1">
            <a:off x="10948106" y="5154870"/>
            <a:ext cx="1300799" cy="1703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7">
            <a:alphaModFix/>
          </a:blip>
          <a:srcRect l="25042" t="2356" r="3569" b="1443"/>
          <a:stretch/>
        </p:blipFill>
        <p:spPr>
          <a:xfrm flipH="1">
            <a:off x="9935507" y="3353973"/>
            <a:ext cx="2313399" cy="311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11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>
            <a:spLocks noGrp="1"/>
          </p:cNvSpPr>
          <p:nvPr>
            <p:ph type="title"/>
          </p:nvPr>
        </p:nvSpPr>
        <p:spPr>
          <a:xfrm>
            <a:off x="6504468" y="859033"/>
            <a:ext cx="4609200" cy="1525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31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●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●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●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sh Medium"/>
              <a:buChar char="■"/>
              <a:defRPr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6420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lfarabic.com/es/a12_arabiizi_alfabeto_de_los_chats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s://youtu.be/8vYSyOPdsp8?feature=shared&amp;t=105" TargetMode="Externa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Kj1lt2iuSw?feature=shared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youtu.be/qEPRiTk6E80?feature=shared&amp;t=166" TargetMode="External"/><Relationship Id="rId5" Type="http://schemas.openxmlformats.org/officeDocument/2006/relationships/hyperlink" Target="https://youtu.be/dRh-XXDfe_M?feature=shared&amp;t=223" TargetMode="External"/><Relationship Id="rId4" Type="http://schemas.openxmlformats.org/officeDocument/2006/relationships/hyperlink" Target="https://biblioteca.ulpgc.es/craal/recurso/arabe-facilitado-para-hispanohablante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hyperlink" Target="https://youtu.be/3d-Mv2nBCAs?feature=shared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youtu.be/Q-mV4NeV8HM?feature=shared" TargetMode="External"/><Relationship Id="rId5" Type="http://schemas.openxmlformats.org/officeDocument/2006/relationships/image" Target="../media/image39.jpeg"/><Relationship Id="rId4" Type="http://schemas.openxmlformats.org/officeDocument/2006/relationships/hyperlink" Target="https://www.youtube.com/watch?v=RGBsehjbYY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YmfnMYUXAqQ?feature=shared" TargetMode="External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hyperlink" Target="https://youtu.be/FIb4jUHxjqc?feature=shared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youtu.be/QUBvVTNRp4Q?feature=shared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s://www.youtube.com/watch?v=FE9m1nzB8t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biblioteca.ulpgc.es/craal/recurso/egyptian-arabic-dialect-course" TargetMode="External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hyperlink" Target="https://www.youtube.com/watch?v=KLJA-srM_yM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youtu.be/x9I4AEXjar8?feature=shared&amp;t=226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s://www.youtube.com/watch?v=xGiasLZrGKw" TargetMode="Externa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hyperlink" Target="https://lasonrisadenefertiti.blogspot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w8I-IajLMD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jpg"/><Relationship Id="rId7" Type="http://schemas.openxmlformats.org/officeDocument/2006/relationships/hyperlink" Target="https://biblioteca.ulpgc.es/craal/recurso/arabic-songs-lyrics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blioteca.ulpgc.es/craal/recurso/songs-arabic-lyrics-translated-english-shiranet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youtu.be/1pnyLwyG_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4D987075-3D82-AD69-5E05-36052F829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8">
            <a:extLst>
              <a:ext uri="{FF2B5EF4-FFF2-40B4-BE49-F238E27FC236}">
                <a16:creationId xmlns:a16="http://schemas.microsoft.com/office/drawing/2014/main" id="{A1662812-89DC-FF99-3B6D-3053B50E3F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31727" y="6117668"/>
            <a:ext cx="4413335" cy="68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dirty="0"/>
              <a:t>Aula Audiovisuales Filología</a:t>
            </a:r>
            <a:endParaRPr sz="2400" dirty="0"/>
          </a:p>
        </p:txBody>
      </p:sp>
      <p:sp>
        <p:nvSpPr>
          <p:cNvPr id="701" name="Google Shape;701;p58">
            <a:extLst>
              <a:ext uri="{FF2B5EF4-FFF2-40B4-BE49-F238E27FC236}">
                <a16:creationId xmlns:a16="http://schemas.microsoft.com/office/drawing/2014/main" id="{09131ED2-4E43-020C-0CA3-F914E7DF2AA0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202827" y="6103303"/>
            <a:ext cx="3068000" cy="68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dirty="0"/>
              <a:t>Jueves, 8 de mayo</a:t>
            </a:r>
          </a:p>
        </p:txBody>
      </p:sp>
      <p:sp>
        <p:nvSpPr>
          <p:cNvPr id="702" name="Google Shape;702;p58">
            <a:extLst>
              <a:ext uri="{FF2B5EF4-FFF2-40B4-BE49-F238E27FC236}">
                <a16:creationId xmlns:a16="http://schemas.microsoft.com/office/drawing/2014/main" id="{FC93CD5B-C6CA-46CC-9603-404F75D8426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371379" y="364648"/>
            <a:ext cx="5621739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dirty="0">
                <a:latin typeface="Mulish Medium" charset="0"/>
              </a:rPr>
              <a:t>¿Quieres iniciarte en la </a:t>
            </a:r>
            <a:r>
              <a:rPr lang="en" sz="3200" dirty="0">
                <a:solidFill>
                  <a:srgbClr val="00809F"/>
                </a:solidFill>
                <a:latin typeface="Mulish Medium" charset="0"/>
              </a:rPr>
              <a:t>lengua</a:t>
            </a:r>
            <a:r>
              <a:rPr lang="en" sz="3200" dirty="0">
                <a:latin typeface="Mulish Medium" charset="0"/>
              </a:rPr>
              <a:t> y la cultura </a:t>
            </a:r>
            <a:r>
              <a:rPr lang="en" sz="3200" dirty="0">
                <a:solidFill>
                  <a:srgbClr val="00809F"/>
                </a:solidFill>
                <a:latin typeface="Mulish Medium" charset="0"/>
              </a:rPr>
              <a:t>árabe</a:t>
            </a:r>
            <a:r>
              <a:rPr lang="en" sz="3200" dirty="0">
                <a:latin typeface="Mulish Medium" charset="0"/>
              </a:rPr>
              <a:t>?</a:t>
            </a:r>
            <a:br>
              <a:rPr lang="en" sz="3200" dirty="0">
                <a:latin typeface="Mulish Medium" charset="0"/>
              </a:rPr>
            </a:br>
            <a:r>
              <a:rPr lang="es-ES" sz="3200" dirty="0">
                <a:latin typeface="Mulish Medium" charset="0"/>
              </a:rPr>
              <a:t>O</a:t>
            </a:r>
            <a:r>
              <a:rPr lang="en" sz="3200" dirty="0">
                <a:latin typeface="Mulish Medium" charset="0"/>
              </a:rPr>
              <a:t> ¿quieres aprender más? </a:t>
            </a:r>
            <a:r>
              <a:rPr lang="en" sz="3200" kern="0" dirty="0">
                <a:solidFill>
                  <a:srgbClr val="1D2343"/>
                </a:solidFill>
                <a:latin typeface="Mulish Medium" charset="0"/>
                <a:sym typeface="Aref Ruqaa"/>
              </a:rPr>
              <a:t>¡Es tu oportunidad!</a:t>
            </a:r>
            <a:endParaRPr sz="3200" dirty="0">
              <a:solidFill>
                <a:schemeClr val="lt2"/>
              </a:solidFill>
              <a:latin typeface="Mulish Medium" charset="0"/>
            </a:endParaRPr>
          </a:p>
        </p:txBody>
      </p:sp>
      <p:sp>
        <p:nvSpPr>
          <p:cNvPr id="703" name="Google Shape;703;p58">
            <a:extLst>
              <a:ext uri="{FF2B5EF4-FFF2-40B4-BE49-F238E27FC236}">
                <a16:creationId xmlns:a16="http://schemas.microsoft.com/office/drawing/2014/main" id="{5E3B9554-5F84-1BC0-83E4-5B930F8897DF}"/>
              </a:ext>
            </a:extLst>
          </p:cNvPr>
          <p:cNvSpPr/>
          <p:nvPr/>
        </p:nvSpPr>
        <p:spPr>
          <a:xfrm>
            <a:off x="829858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58">
            <a:extLst>
              <a:ext uri="{FF2B5EF4-FFF2-40B4-BE49-F238E27FC236}">
                <a16:creationId xmlns:a16="http://schemas.microsoft.com/office/drawing/2014/main" id="{70A4AD51-DEEF-9162-5C29-18C80CB10489}"/>
              </a:ext>
            </a:extLst>
          </p:cNvPr>
          <p:cNvSpPr/>
          <p:nvPr/>
        </p:nvSpPr>
        <p:spPr>
          <a:xfrm>
            <a:off x="6657389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58">
            <a:extLst>
              <a:ext uri="{FF2B5EF4-FFF2-40B4-BE49-F238E27FC236}">
                <a16:creationId xmlns:a16="http://schemas.microsoft.com/office/drawing/2014/main" id="{8D09984F-5067-8453-9A64-CB5E39E3E1DE}"/>
              </a:ext>
            </a:extLst>
          </p:cNvPr>
          <p:cNvSpPr/>
          <p:nvPr/>
        </p:nvSpPr>
        <p:spPr>
          <a:xfrm>
            <a:off x="4319897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97;p58">
            <a:extLst>
              <a:ext uri="{FF2B5EF4-FFF2-40B4-BE49-F238E27FC236}">
                <a16:creationId xmlns:a16="http://schemas.microsoft.com/office/drawing/2014/main" id="{7994A4F2-0548-0856-FBA9-75C9FAFD4C9C}"/>
              </a:ext>
            </a:extLst>
          </p:cNvPr>
          <p:cNvSpPr txBox="1">
            <a:spLocks/>
          </p:cNvSpPr>
          <p:nvPr/>
        </p:nvSpPr>
        <p:spPr>
          <a:xfrm>
            <a:off x="4843573" y="6103303"/>
            <a:ext cx="1615408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 algn="l"/>
            <a:r>
              <a:rPr lang="es-ES" sz="2400" kern="0" dirty="0"/>
              <a:t>11- 13 h</a:t>
            </a:r>
          </a:p>
        </p:txBody>
      </p:sp>
      <p:sp>
        <p:nvSpPr>
          <p:cNvPr id="14" name="AutoShape 4" descr="Imagen con fondo transparente">
            <a:extLst>
              <a:ext uri="{FF2B5EF4-FFF2-40B4-BE49-F238E27FC236}">
                <a16:creationId xmlns:a16="http://schemas.microsoft.com/office/drawing/2014/main" id="{6C24FD09-5D3A-EFA3-6DEB-6BBC7A5EFA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 descr="Logotipo&#10;&#10;El contenido generado por IA puede ser incorrecto.">
            <a:extLst>
              <a:ext uri="{FF2B5EF4-FFF2-40B4-BE49-F238E27FC236}">
                <a16:creationId xmlns:a16="http://schemas.microsoft.com/office/drawing/2014/main" id="{2305F823-6774-6A42-AA1D-99057932B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71" y="4735342"/>
            <a:ext cx="1748992" cy="99441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7EE388E4-DCD7-44E3-D942-EB87ADB723C4}"/>
              </a:ext>
            </a:extLst>
          </p:cNvPr>
          <p:cNvSpPr txBox="1"/>
          <p:nvPr/>
        </p:nvSpPr>
        <p:spPr>
          <a:xfrm>
            <a:off x="6495039" y="2441046"/>
            <a:ext cx="3374421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TALLER </a:t>
            </a:r>
            <a:r>
              <a:rPr lang="en" sz="50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 </a:t>
            </a: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00809F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DANZA ORIENTAL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D74037-7251-5562-1EAF-76011859298B}"/>
              </a:ext>
            </a:extLst>
          </p:cNvPr>
          <p:cNvSpPr txBox="1"/>
          <p:nvPr/>
        </p:nvSpPr>
        <p:spPr>
          <a:xfrm>
            <a:off x="6748829" y="4735342"/>
            <a:ext cx="20891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c</a:t>
            </a: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on el </a:t>
            </a:r>
            <a:endParaRPr lang="es-ES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E763295-1403-4476-93FD-B53795ABD6BD}"/>
              </a:ext>
            </a:extLst>
          </p:cNvPr>
          <p:cNvSpPr txBox="1"/>
          <p:nvPr/>
        </p:nvSpPr>
        <p:spPr>
          <a:xfrm>
            <a:off x="2377033" y="5810033"/>
            <a:ext cx="7133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400" dirty="0">
                <a:solidFill>
                  <a:schemeClr val="dk1"/>
                </a:solidFill>
                <a:latin typeface="Mulish Medium" charset="0"/>
                <a:cs typeface="Aref Ruqaa"/>
                <a:sym typeface="Aref Ruqaa"/>
              </a:rPr>
              <a:t>¡Solo trae ropa y calzado cómodo, y un pañuelo!</a:t>
            </a:r>
            <a:endParaRPr lang="es-ES" sz="2400" dirty="0">
              <a:solidFill>
                <a:schemeClr val="dk1"/>
              </a:solidFill>
              <a:latin typeface="Mulish Medium" charset="0"/>
              <a:cs typeface="Aref Ruqaa"/>
              <a:sym typeface="Mulish Medium"/>
            </a:endParaRPr>
          </a:p>
        </p:txBody>
      </p:sp>
      <p:pic>
        <p:nvPicPr>
          <p:cNvPr id="3" name="Imagen 2" descr="Imagen que contiene tabla, comida, perro, colorido&#10;&#10;El contenido generado por IA puede ser incorrecto.">
            <a:extLst>
              <a:ext uri="{FF2B5EF4-FFF2-40B4-BE49-F238E27FC236}">
                <a16:creationId xmlns:a16="http://schemas.microsoft.com/office/drawing/2014/main" id="{4B7461F7-6DF8-D01A-57C8-45A400E3D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91" y="550464"/>
            <a:ext cx="4179268" cy="492522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68153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5AE02864-071E-9BD1-1582-28ECA2BD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020CC8C-9047-4567-E0A3-DE1CEBC5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271" y="147655"/>
            <a:ext cx="4495457" cy="1596987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s-ES" dirty="0" err="1">
                <a:solidFill>
                  <a:srgbClr val="00809F"/>
                </a:solidFill>
              </a:rPr>
              <a:t>Arabizi</a:t>
            </a:r>
            <a:r>
              <a:rPr lang="es-ES" dirty="0">
                <a:solidFill>
                  <a:srgbClr val="00809F"/>
                </a:solidFill>
              </a:rPr>
              <a:t>  </a:t>
            </a:r>
            <a:r>
              <a:rPr lang="ar-IQ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عَرَبِـيـزِي</a:t>
            </a:r>
            <a:br>
              <a:rPr lang="es-ES" dirty="0"/>
            </a:br>
            <a:r>
              <a:rPr lang="es-ES" dirty="0"/>
              <a:t>El alifato de los chats</a:t>
            </a:r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4A30473D-239D-7D10-6F2C-A42C23D1CE8E}"/>
              </a:ext>
            </a:extLst>
          </p:cNvPr>
          <p:cNvSpPr txBox="1"/>
          <p:nvPr/>
        </p:nvSpPr>
        <p:spPr>
          <a:xfrm>
            <a:off x="2671212" y="6333155"/>
            <a:ext cx="5967156" cy="315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https://www.gulfarabic.com/es/a12_arabiizi_alfabeto_de_los_chats.php</a:t>
            </a:r>
            <a:r>
              <a:rPr lang="es-ES" sz="14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s-E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05;p58">
            <a:extLst>
              <a:ext uri="{FF2B5EF4-FFF2-40B4-BE49-F238E27FC236}">
                <a16:creationId xmlns:a16="http://schemas.microsoft.com/office/drawing/2014/main" id="{7953B4A0-BB00-60B8-3465-A07BBB648BA9}"/>
              </a:ext>
            </a:extLst>
          </p:cNvPr>
          <p:cNvSpPr/>
          <p:nvPr/>
        </p:nvSpPr>
        <p:spPr>
          <a:xfrm>
            <a:off x="2243212" y="6216345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636630F-D5F4-D5AC-3A19-0D2863EFF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68778"/>
              </p:ext>
            </p:extLst>
          </p:nvPr>
        </p:nvGraphicFramePr>
        <p:xfrm>
          <a:off x="2065018" y="1463039"/>
          <a:ext cx="8061961" cy="4584630"/>
        </p:xfrm>
        <a:graphic>
          <a:graphicData uri="http://schemas.openxmlformats.org/drawingml/2006/table">
            <a:tbl>
              <a:tblPr firstRow="1" firstCol="1" bandRow="1"/>
              <a:tblGrid>
                <a:gridCol w="972395">
                  <a:extLst>
                    <a:ext uri="{9D8B030D-6E8A-4147-A177-3AD203B41FA5}">
                      <a16:colId xmlns:a16="http://schemas.microsoft.com/office/drawing/2014/main" val="3802843199"/>
                    </a:ext>
                  </a:extLst>
                </a:gridCol>
                <a:gridCol w="862841">
                  <a:extLst>
                    <a:ext uri="{9D8B030D-6E8A-4147-A177-3AD203B41FA5}">
                      <a16:colId xmlns:a16="http://schemas.microsoft.com/office/drawing/2014/main" val="2765290112"/>
                    </a:ext>
                  </a:extLst>
                </a:gridCol>
                <a:gridCol w="934547">
                  <a:extLst>
                    <a:ext uri="{9D8B030D-6E8A-4147-A177-3AD203B41FA5}">
                      <a16:colId xmlns:a16="http://schemas.microsoft.com/office/drawing/2014/main" val="1067730570"/>
                    </a:ext>
                  </a:extLst>
                </a:gridCol>
                <a:gridCol w="1202988">
                  <a:extLst>
                    <a:ext uri="{9D8B030D-6E8A-4147-A177-3AD203B41FA5}">
                      <a16:colId xmlns:a16="http://schemas.microsoft.com/office/drawing/2014/main" val="3740811464"/>
                    </a:ext>
                  </a:extLst>
                </a:gridCol>
                <a:gridCol w="1620310">
                  <a:extLst>
                    <a:ext uri="{9D8B030D-6E8A-4147-A177-3AD203B41FA5}">
                      <a16:colId xmlns:a16="http://schemas.microsoft.com/office/drawing/2014/main" val="857782619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33107640"/>
                    </a:ext>
                  </a:extLst>
                </a:gridCol>
              </a:tblGrid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letra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árabe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arabizi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ejemplo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 dirty="0" err="1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arabizi</a:t>
                      </a:r>
                      <a:endParaRPr lang="es-ES" sz="16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b="1" kern="100" baseline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significado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A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9790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ṯāʾ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ث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كُلْثُوم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Kulthum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“hermosas mejillas”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A39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383903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ŷīm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ج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j / y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جِنِّي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yinnii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genio(s)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835576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ḥāʾ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ح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حَيَاة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7ayaat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vida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223423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xāʾ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خ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خَلِّينِي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5allii-nii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déjame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978874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ḏāl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ذ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d’</a:t>
                      </a:r>
                      <a:endParaRPr lang="es-ES" sz="16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خُذ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5ud’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toma, coge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55870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šīn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ش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شُوَيَة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shuwaya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un poco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938594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ṣād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ص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صَبَاح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abaa7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mañana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717613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ḍād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ض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9’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ضَي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9’ay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luz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620508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ṭāʾ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ط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أَطِبّاء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a66ibbaa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médicos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03491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ẓāʾ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ظ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6’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ظَلاَم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6’alaam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oscuridad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750320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῾ayn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ع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عَيْن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3ayn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ojo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6757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gayn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غ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3’ / g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غَنِّي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3’annii / gannii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canta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473823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qāf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ق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SA" sz="1600" kern="100" baseline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يَقُول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yaquul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(él) dice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980371"/>
                  </a:ext>
                </a:extLst>
              </a:tr>
              <a:tr h="30564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hamza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ء 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 / ø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ar-IQ" sz="1600" kern="100" baseline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ahoma" panose="020B0604030504040204" pitchFamily="34" charset="0"/>
                        </a:rPr>
                        <a:t>أَقُول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2aquul  / aquul</a:t>
                      </a:r>
                      <a:endParaRPr lang="es-ES" sz="1600" kern="100" baseline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600" kern="100" baseline="0" dirty="0">
                          <a:effectLst/>
                          <a:latin typeface="Tahoma" panose="020B060403050404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digo</a:t>
                      </a:r>
                      <a:endParaRPr lang="es-ES" sz="1600" kern="100" baseline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530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07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ABA02346-776B-C032-5577-D6212851A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9D6136F-C976-CDD2-E685-FFA3E9C8F446}"/>
              </a:ext>
            </a:extLst>
          </p:cNvPr>
          <p:cNvSpPr txBox="1"/>
          <p:nvPr/>
        </p:nvSpPr>
        <p:spPr>
          <a:xfrm>
            <a:off x="2460635" y="5261490"/>
            <a:ext cx="405966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ٱلْيَاسمِين!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9abaa7 l-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yaasmiin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l"/>
            <a:endParaRPr lang="es-ES" sz="45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93FD5A7-26CB-9F94-E446-FF58DCA10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1" y="275534"/>
            <a:ext cx="6064545" cy="1104562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s-ES" sz="3600" dirty="0">
                <a:solidFill>
                  <a:srgbClr val="00809F"/>
                </a:solidFill>
              </a:rPr>
              <a:t>Saludos</a:t>
            </a:r>
            <a:endParaRPr lang="es-ES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885C2A-91BD-BC00-F74E-E03150B8AB43}"/>
              </a:ext>
            </a:extLst>
          </p:cNvPr>
          <p:cNvSpPr txBox="1"/>
          <p:nvPr/>
        </p:nvSpPr>
        <p:spPr>
          <a:xfrm>
            <a:off x="7635121" y="3335512"/>
            <a:ext cx="290576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500" b="0" i="0" u="none" strike="noStrike" baseline="0" dirty="0">
                <a:latin typeface="Tahoma" panose="020B0604030504040204" pitchFamily="34" charset="0"/>
                <a:cs typeface="Tahoma" panose="020B0604030504040204" pitchFamily="34" charset="0"/>
              </a:rPr>
              <a:t>صَبَاحُ ٱلْخَيْر!</a:t>
            </a:r>
            <a:endParaRPr lang="es-ES" sz="4500" b="0" i="0" u="none" strike="noStrike" baseline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800" dirty="0"/>
              <a:t>9abaa7 l-5ayr!</a:t>
            </a:r>
          </a:p>
          <a:p>
            <a:endParaRPr lang="es-ES" sz="45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947CDC1-8000-2EC1-F18C-252F2F823FB7}"/>
              </a:ext>
            </a:extLst>
          </p:cNvPr>
          <p:cNvSpPr txBox="1"/>
          <p:nvPr/>
        </p:nvSpPr>
        <p:spPr>
          <a:xfrm>
            <a:off x="3427940" y="1281157"/>
            <a:ext cx="285534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ٱلنُّور!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9abaa7 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an-nuur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A5AA25-5FCA-ACD2-0CA7-6F17CF4327BC}"/>
              </a:ext>
            </a:extLst>
          </p:cNvPr>
          <p:cNvSpPr txBox="1"/>
          <p:nvPr/>
        </p:nvSpPr>
        <p:spPr>
          <a:xfrm>
            <a:off x="3402730" y="2684674"/>
            <a:ext cx="290576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ٱلْوَرْد!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9abaa7 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l-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ward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l"/>
            <a:endParaRPr lang="es-ES" sz="45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652767C-4F37-B3F6-142E-FCA4922B96EA}"/>
              </a:ext>
            </a:extLst>
          </p:cNvPr>
          <p:cNvSpPr txBox="1"/>
          <p:nvPr/>
        </p:nvSpPr>
        <p:spPr>
          <a:xfrm>
            <a:off x="2357300" y="4026148"/>
            <a:ext cx="39259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</a:t>
            </a:r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لْفُلّ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9abaa7 l-full!</a:t>
            </a:r>
            <a:endParaRPr lang="es-ES" sz="2800" dirty="0"/>
          </a:p>
        </p:txBody>
      </p:sp>
      <p:pic>
        <p:nvPicPr>
          <p:cNvPr id="1026" name="Picture 2" descr="GOOD MORNING ">
            <a:extLst>
              <a:ext uri="{FF2B5EF4-FFF2-40B4-BE49-F238E27FC236}">
                <a16:creationId xmlns:a16="http://schemas.microsoft.com/office/drawing/2014/main" id="{FE3B8FF0-D5DE-A477-4E3D-DFC2C8EED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-2432" r="283" b="48622"/>
          <a:stretch/>
        </p:blipFill>
        <p:spPr bwMode="auto">
          <a:xfrm>
            <a:off x="8166314" y="1838841"/>
            <a:ext cx="1843375" cy="13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7443B6-ABCF-BB3E-D67B-4A95CBED5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7391" r="17440" b="7048"/>
          <a:stretch/>
        </p:blipFill>
        <p:spPr bwMode="auto">
          <a:xfrm>
            <a:off x="2276463" y="1511098"/>
            <a:ext cx="1126267" cy="7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Un dibujo de una flor&#10;&#10;El contenido generado por IA puede ser incorrecto.">
            <a:extLst>
              <a:ext uri="{FF2B5EF4-FFF2-40B4-BE49-F238E27FC236}">
                <a16:creationId xmlns:a16="http://schemas.microsoft.com/office/drawing/2014/main" id="{F96A8654-174F-21E1-F3D9-65141B9AF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>
          <a:xfrm>
            <a:off x="2198822" y="2820622"/>
            <a:ext cx="1062024" cy="777307"/>
          </a:xfrm>
          <a:prstGeom prst="rect">
            <a:avLst/>
          </a:prstGeom>
        </p:spPr>
      </p:pic>
      <p:pic>
        <p:nvPicPr>
          <p:cNvPr id="35" name="Imagen 34" descr="Flor de color blanco&#10;&#10;El contenido generado por IA puede ser incorrecto.">
            <a:extLst>
              <a:ext uri="{FF2B5EF4-FFF2-40B4-BE49-F238E27FC236}">
                <a16:creationId xmlns:a16="http://schemas.microsoft.com/office/drawing/2014/main" id="{38E99A23-F75E-4DE9-05B6-40B1EA10E7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15" y="4026148"/>
            <a:ext cx="1062024" cy="794428"/>
          </a:xfrm>
          <a:prstGeom prst="rect">
            <a:avLst/>
          </a:prstGeom>
        </p:spPr>
      </p:pic>
      <p:pic>
        <p:nvPicPr>
          <p:cNvPr id="43" name="Imagen 42" descr="Una imagen de una flor&#10;&#10;El contenido generado por IA puede ser incorrecto.">
            <a:extLst>
              <a:ext uri="{FF2B5EF4-FFF2-40B4-BE49-F238E27FC236}">
                <a16:creationId xmlns:a16="http://schemas.microsoft.com/office/drawing/2014/main" id="{763A988F-DABC-5251-058C-FA019D4112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/>
          <a:stretch/>
        </p:blipFill>
        <p:spPr>
          <a:xfrm>
            <a:off x="1778000" y="5160906"/>
            <a:ext cx="963270" cy="8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11" grpId="0"/>
      <p:bldP spid="1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0F7029AB-09A7-5FEF-D2AB-297FC9594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1D3C0199-E9C2-0D01-E58A-E540535914C1}"/>
              </a:ext>
            </a:extLst>
          </p:cNvPr>
          <p:cNvSpPr txBox="1"/>
          <p:nvPr/>
        </p:nvSpPr>
        <p:spPr>
          <a:xfrm>
            <a:off x="1729115" y="5261490"/>
            <a:ext cx="405966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ٱلْيَاسمِين!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9abaa7 l-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yaasmiin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r" rtl="1"/>
            <a:endParaRPr lang="es-ES" sz="45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5E68C8-1FDF-1C0B-6EDB-542C380E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1" y="275534"/>
            <a:ext cx="6064545" cy="1104562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s-ES" sz="3600" dirty="0">
                <a:solidFill>
                  <a:srgbClr val="00809F"/>
                </a:solidFill>
              </a:rPr>
              <a:t>Saludos</a:t>
            </a:r>
            <a:endParaRPr lang="es-ES" sz="3600" dirty="0"/>
          </a:p>
        </p:txBody>
      </p:sp>
      <p:sp>
        <p:nvSpPr>
          <p:cNvPr id="10" name="CuadroTexto 2">
            <a:extLst>
              <a:ext uri="{FF2B5EF4-FFF2-40B4-BE49-F238E27FC236}">
                <a16:creationId xmlns:a16="http://schemas.microsoft.com/office/drawing/2014/main" id="{ECBD2CDD-AFEA-9FEF-3D69-024ECA41B908}"/>
              </a:ext>
            </a:extLst>
          </p:cNvPr>
          <p:cNvSpPr txBox="1"/>
          <p:nvPr/>
        </p:nvSpPr>
        <p:spPr>
          <a:xfrm>
            <a:off x="7377587" y="5870877"/>
            <a:ext cx="3557426" cy="538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Repasa este saludo y otros en este  </a:t>
            </a:r>
            <a:r>
              <a:rPr lang="es-ES" sz="1400" b="1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recurso</a:t>
            </a:r>
            <a:r>
              <a:rPr lang="es-ES" sz="1400" b="1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              :</a:t>
            </a:r>
            <a:r>
              <a:rPr lang="es-ES" sz="1400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Árabe paso por paso </a:t>
            </a:r>
            <a:endParaRPr lang="es-ES" sz="1400" kern="100" dirty="0">
              <a:effectLst/>
              <a:latin typeface="Mulish Medium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705;p58">
            <a:extLst>
              <a:ext uri="{FF2B5EF4-FFF2-40B4-BE49-F238E27FC236}">
                <a16:creationId xmlns:a16="http://schemas.microsoft.com/office/drawing/2014/main" id="{0903F4F0-6B96-5419-5D8D-CD155EB59075}"/>
              </a:ext>
            </a:extLst>
          </p:cNvPr>
          <p:cNvSpPr/>
          <p:nvPr/>
        </p:nvSpPr>
        <p:spPr>
          <a:xfrm>
            <a:off x="6828225" y="5842000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25F25D-5948-7706-4035-0EB004A06890}"/>
              </a:ext>
            </a:extLst>
          </p:cNvPr>
          <p:cNvSpPr txBox="1"/>
          <p:nvPr/>
        </p:nvSpPr>
        <p:spPr>
          <a:xfrm>
            <a:off x="7635121" y="3335512"/>
            <a:ext cx="290576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500" b="0" i="0" u="none" strike="noStrike" baseline="0" dirty="0">
                <a:latin typeface="Tahoma" panose="020B0604030504040204" pitchFamily="34" charset="0"/>
                <a:cs typeface="Tahoma" panose="020B0604030504040204" pitchFamily="34" charset="0"/>
              </a:rPr>
              <a:t>صَبَاحُ ٱلْخَيْر!</a:t>
            </a:r>
            <a:endParaRPr lang="es-ES" sz="4500" b="0" i="0" u="none" strike="noStrike" baseline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800" dirty="0"/>
              <a:t>9abaa7 l-5ayr!</a:t>
            </a:r>
          </a:p>
          <a:p>
            <a:endParaRPr lang="es-ES" sz="45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384757-046F-265C-0F05-05DB69CD11CC}"/>
              </a:ext>
            </a:extLst>
          </p:cNvPr>
          <p:cNvSpPr txBox="1"/>
          <p:nvPr/>
        </p:nvSpPr>
        <p:spPr>
          <a:xfrm>
            <a:off x="2696420" y="1281157"/>
            <a:ext cx="285534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ٱلنُّور!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9abaa7 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an-nuur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511C64-E487-64E0-A47D-FFF497E81D20}"/>
              </a:ext>
            </a:extLst>
          </p:cNvPr>
          <p:cNvSpPr txBox="1"/>
          <p:nvPr/>
        </p:nvSpPr>
        <p:spPr>
          <a:xfrm>
            <a:off x="2671210" y="2684674"/>
            <a:ext cx="290576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ٱلْوَرْد!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9abaa7 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l-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ward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r" rtl="1"/>
            <a:endParaRPr lang="es-ES" sz="45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ABBD834-01D3-408F-2291-0401ACA7FE1A}"/>
              </a:ext>
            </a:extLst>
          </p:cNvPr>
          <p:cNvSpPr txBox="1"/>
          <p:nvPr/>
        </p:nvSpPr>
        <p:spPr>
          <a:xfrm>
            <a:off x="1625780" y="4026148"/>
            <a:ext cx="39259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صَبَاحُ ٱ</a:t>
            </a:r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لْفُلّ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9abaa7 l-full!</a:t>
            </a:r>
            <a:endParaRPr lang="es-ES" sz="2800" dirty="0"/>
          </a:p>
        </p:txBody>
      </p:sp>
      <p:pic>
        <p:nvPicPr>
          <p:cNvPr id="1026" name="Picture 2" descr="GOOD MORNING ">
            <a:extLst>
              <a:ext uri="{FF2B5EF4-FFF2-40B4-BE49-F238E27FC236}">
                <a16:creationId xmlns:a16="http://schemas.microsoft.com/office/drawing/2014/main" id="{8923F0D1-3F9A-B09B-69AF-1AAC937C5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-2432" r="283" b="48622"/>
          <a:stretch/>
        </p:blipFill>
        <p:spPr bwMode="auto">
          <a:xfrm>
            <a:off x="8166314" y="1838841"/>
            <a:ext cx="1843375" cy="13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48C30ED-4B58-9757-43BE-D6C5B430E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7391" r="17440" b="7048"/>
          <a:stretch/>
        </p:blipFill>
        <p:spPr bwMode="auto">
          <a:xfrm>
            <a:off x="3069365" y="1221665"/>
            <a:ext cx="1126267" cy="7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Un dibujo de una flor&#10;&#10;El contenido generado por IA puede ser incorrecto.">
            <a:extLst>
              <a:ext uri="{FF2B5EF4-FFF2-40B4-BE49-F238E27FC236}">
                <a16:creationId xmlns:a16="http://schemas.microsoft.com/office/drawing/2014/main" id="{CB9B24CE-8FAB-601D-38EA-FE2DEFEA61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>
          <a:xfrm>
            <a:off x="3133609" y="2667219"/>
            <a:ext cx="1062024" cy="777307"/>
          </a:xfrm>
          <a:prstGeom prst="rect">
            <a:avLst/>
          </a:prstGeom>
        </p:spPr>
      </p:pic>
      <p:pic>
        <p:nvPicPr>
          <p:cNvPr id="35" name="Imagen 34" descr="Flor de color blanco&#10;&#10;El contenido generado por IA puede ser incorrecto.">
            <a:extLst>
              <a:ext uri="{FF2B5EF4-FFF2-40B4-BE49-F238E27FC236}">
                <a16:creationId xmlns:a16="http://schemas.microsoft.com/office/drawing/2014/main" id="{B9967C17-7CAA-05F0-A663-642D0E57E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08" y="3986261"/>
            <a:ext cx="1062024" cy="794428"/>
          </a:xfrm>
          <a:prstGeom prst="rect">
            <a:avLst/>
          </a:prstGeom>
        </p:spPr>
      </p:pic>
      <p:pic>
        <p:nvPicPr>
          <p:cNvPr id="43" name="Imagen 42" descr="Una imagen de una flor&#10;&#10;El contenido generado por IA puede ser incorrecto.">
            <a:extLst>
              <a:ext uri="{FF2B5EF4-FFF2-40B4-BE49-F238E27FC236}">
                <a16:creationId xmlns:a16="http://schemas.microsoft.com/office/drawing/2014/main" id="{2DB4481D-9D8D-0FD3-9F31-AAD48E3785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369" y="5110141"/>
            <a:ext cx="2367191" cy="89281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895255B4-383F-C85E-F746-C97FE81267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60" y="2161083"/>
            <a:ext cx="1333539" cy="305132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B4A6516C-4F82-EDBE-0539-6311C0E983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10" y="3466448"/>
            <a:ext cx="1039949" cy="36512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30F80F8-FECB-A532-DFF3-9B09E7D09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0" y="4809810"/>
            <a:ext cx="666769" cy="36323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78681D0D-260E-DDB0-E679-286BD38800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80" y="6074477"/>
            <a:ext cx="1551301" cy="365124"/>
          </a:xfrm>
          <a:prstGeom prst="rect">
            <a:avLst/>
          </a:prstGeom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7B93FA4B-489C-267A-8A27-C871D7FE3D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09" y="6081549"/>
            <a:ext cx="585662" cy="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8845F281-FA3D-F66B-34D1-4F5EB59AA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7F7A8538-FBEF-9180-C37D-A2276BC83E62}"/>
              </a:ext>
            </a:extLst>
          </p:cNvPr>
          <p:cNvSpPr txBox="1"/>
          <p:nvPr/>
        </p:nvSpPr>
        <p:spPr>
          <a:xfrm>
            <a:off x="1729115" y="5261490"/>
            <a:ext cx="405966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مَسَاء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ٱلْيَاسمِين!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defRPr/>
            </a:pP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masaa2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l-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yaasmiin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r" rtl="1"/>
            <a:endParaRPr lang="es-ES" sz="45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4EA7223-8C6D-00E1-BC8F-3EE4D8F1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1" y="275534"/>
            <a:ext cx="6064545" cy="1104562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s-ES" sz="3600" dirty="0">
                <a:solidFill>
                  <a:srgbClr val="00809F"/>
                </a:solidFill>
              </a:rPr>
              <a:t>Saludos </a:t>
            </a:r>
            <a:endParaRPr lang="es-ES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EBC4F0-7A11-5764-7CCF-B4B5C63B9217}"/>
              </a:ext>
            </a:extLst>
          </p:cNvPr>
          <p:cNvSpPr txBox="1"/>
          <p:nvPr/>
        </p:nvSpPr>
        <p:spPr>
          <a:xfrm>
            <a:off x="7031961" y="2757833"/>
            <a:ext cx="324426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4500" dirty="0">
                <a:latin typeface="Tahoma" panose="020B0604030504040204" pitchFamily="34" charset="0"/>
                <a:cs typeface="Tahoma" panose="020B0604030504040204" pitchFamily="34" charset="0"/>
              </a:rPr>
              <a:t>مساء</a:t>
            </a:r>
            <a:r>
              <a:rPr lang="ar-SA" sz="4500" b="0" i="0" u="none" strike="noStrike" baseline="0" dirty="0">
                <a:latin typeface="Tahoma" panose="020B0604030504040204" pitchFamily="34" charset="0"/>
                <a:cs typeface="Tahoma" panose="020B0604030504040204" pitchFamily="34" charset="0"/>
              </a:rPr>
              <a:t> ٱلْخَيْر!</a:t>
            </a:r>
            <a:endParaRPr lang="es-ES" sz="4500" b="0" i="0" u="none" strike="noStrike" baseline="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E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masaa2 </a:t>
            </a:r>
            <a:r>
              <a:rPr lang="es-ES" sz="2800" dirty="0"/>
              <a:t>l-5ayr!</a:t>
            </a:r>
          </a:p>
          <a:p>
            <a:endParaRPr lang="es-ES" sz="45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E8EC9A-E594-1795-2438-0B60AFC65F4A}"/>
              </a:ext>
            </a:extLst>
          </p:cNvPr>
          <p:cNvSpPr txBox="1"/>
          <p:nvPr/>
        </p:nvSpPr>
        <p:spPr>
          <a:xfrm>
            <a:off x="2367280" y="1281157"/>
            <a:ext cx="31844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مَسَاء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ُ ٱلنُّور!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masaa2 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an-nuur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28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89DE0E2-BAFF-E20B-5679-474955D8C8FF}"/>
              </a:ext>
            </a:extLst>
          </p:cNvPr>
          <p:cNvSpPr txBox="1"/>
          <p:nvPr/>
        </p:nvSpPr>
        <p:spPr>
          <a:xfrm>
            <a:off x="2671210" y="2684674"/>
            <a:ext cx="290576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مَسَاء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ٱلْوَرْد!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r" rtl="1">
              <a:defRPr/>
            </a:pP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masaa2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l-</a:t>
            </a:r>
            <a:r>
              <a:rPr lang="es-ES" sz="2800" dirty="0" err="1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ward</a:t>
            </a:r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1D234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r" rtl="1"/>
            <a:endParaRPr lang="es-ES" sz="4500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5E34479-3155-4B64-A141-33C4AB0361A5}"/>
              </a:ext>
            </a:extLst>
          </p:cNvPr>
          <p:cNvSpPr txBox="1"/>
          <p:nvPr/>
        </p:nvSpPr>
        <p:spPr>
          <a:xfrm>
            <a:off x="1625780" y="4026148"/>
            <a:ext cx="39259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مَسَاء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ٱ</a:t>
            </a:r>
            <a:r>
              <a:rPr lang="ar-IQ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لْفُلّ</a:t>
            </a:r>
            <a:r>
              <a:rPr lang="ar-SA" sz="4500" b="0" i="0" u="none" strike="noStrike" baseline="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es-ES" sz="4500" b="0" i="0" u="none" strike="noStrike" baseline="0" dirty="0">
              <a:solidFill>
                <a:srgbClr val="0070C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r>
              <a:rPr lang="es-ES" sz="2800" dirty="0">
                <a:solidFill>
                  <a:srgbClr val="0070C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masaa2 l-full!</a:t>
            </a:r>
            <a:endParaRPr lang="es-ES" sz="2800" dirty="0"/>
          </a:p>
        </p:txBody>
      </p:sp>
      <p:pic>
        <p:nvPicPr>
          <p:cNvPr id="1026" name="Picture 2" descr="GOOD MORNING ">
            <a:extLst>
              <a:ext uri="{FF2B5EF4-FFF2-40B4-BE49-F238E27FC236}">
                <a16:creationId xmlns:a16="http://schemas.microsoft.com/office/drawing/2014/main" id="{9A031E69-80DA-E065-768E-B0608EFDA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-2432" r="283" b="48622"/>
          <a:stretch/>
        </p:blipFill>
        <p:spPr bwMode="auto">
          <a:xfrm>
            <a:off x="7901663" y="1261162"/>
            <a:ext cx="1843375" cy="131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72B42FF-8757-C1C0-1B94-A34403EFF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7391" r="17440" b="7048"/>
          <a:stretch/>
        </p:blipFill>
        <p:spPr bwMode="auto">
          <a:xfrm>
            <a:off x="2833253" y="1220185"/>
            <a:ext cx="1126267" cy="79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 descr="Un dibujo de una flor&#10;&#10;El contenido generado por IA puede ser incorrecto.">
            <a:extLst>
              <a:ext uri="{FF2B5EF4-FFF2-40B4-BE49-F238E27FC236}">
                <a16:creationId xmlns:a16="http://schemas.microsoft.com/office/drawing/2014/main" id="{ACB71089-9B85-0872-CA55-93F1AED54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>
          <a:xfrm>
            <a:off x="3011689" y="2667219"/>
            <a:ext cx="1062024" cy="777307"/>
          </a:xfrm>
          <a:prstGeom prst="rect">
            <a:avLst/>
          </a:prstGeom>
        </p:spPr>
      </p:pic>
      <p:pic>
        <p:nvPicPr>
          <p:cNvPr id="35" name="Imagen 34" descr="Flor de color blanco&#10;&#10;El contenido generado por IA puede ser incorrecto.">
            <a:extLst>
              <a:ext uri="{FF2B5EF4-FFF2-40B4-BE49-F238E27FC236}">
                <a16:creationId xmlns:a16="http://schemas.microsoft.com/office/drawing/2014/main" id="{4E11B2B7-D41C-E764-8658-BA2E83806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48" y="3986261"/>
            <a:ext cx="1062024" cy="794428"/>
          </a:xfrm>
          <a:prstGeom prst="rect">
            <a:avLst/>
          </a:prstGeom>
        </p:spPr>
      </p:pic>
      <p:pic>
        <p:nvPicPr>
          <p:cNvPr id="43" name="Imagen 42" descr="Una imagen de una flor&#10;&#10;El contenido generado por IA puede ser incorrecto.">
            <a:extLst>
              <a:ext uri="{FF2B5EF4-FFF2-40B4-BE49-F238E27FC236}">
                <a16:creationId xmlns:a16="http://schemas.microsoft.com/office/drawing/2014/main" id="{AAC9C73B-6883-9F67-8622-773B18528D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49" y="5110141"/>
            <a:ext cx="2367191" cy="89281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28C71E58-9F0B-2335-01A1-63548AE3B0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1" y="2124477"/>
            <a:ext cx="1320800" cy="34173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12110169-5A91-2553-03C1-EFA8BB3541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10" y="3466448"/>
            <a:ext cx="1039949" cy="36512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2FCB91C-4D64-615F-6315-11606305F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30" y="4809810"/>
            <a:ext cx="666769" cy="363236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87051396-ADEA-39A2-3187-D3383772FF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80" y="6074477"/>
            <a:ext cx="1551301" cy="365124"/>
          </a:xfrm>
          <a:prstGeom prst="rect">
            <a:avLst/>
          </a:prstGeom>
        </p:spPr>
      </p:pic>
      <p:pic>
        <p:nvPicPr>
          <p:cNvPr id="4" name="Imagen 3" descr="Un pastel de chocolate&#10;&#10;El contenido generado por IA puede ser incorrecto.">
            <a:extLst>
              <a:ext uri="{FF2B5EF4-FFF2-40B4-BE49-F238E27FC236}">
                <a16:creationId xmlns:a16="http://schemas.microsoft.com/office/drawing/2014/main" id="{9532245B-89FA-AB83-258C-4D504796F6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14" y="4254404"/>
            <a:ext cx="3903739" cy="260429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6980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8893FC9C-0518-40D1-701E-D04E31CB3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C0E0-CE72-985F-BA41-AC8B3DD7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31" y="275534"/>
            <a:ext cx="6064545" cy="1104562"/>
          </a:xfrm>
        </p:spPr>
        <p:txBody>
          <a:bodyPr/>
          <a:lstStyle/>
          <a:p>
            <a:pPr algn="ctr">
              <a:spcAft>
                <a:spcPts val="2400"/>
              </a:spcAft>
            </a:pPr>
            <a:r>
              <a:rPr lang="es-ES" sz="3600" dirty="0">
                <a:solidFill>
                  <a:srgbClr val="00809F"/>
                </a:solidFill>
              </a:rPr>
              <a:t>Presentación</a:t>
            </a:r>
            <a:endParaRPr lang="es-ES" sz="3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C7BF52-89E9-96A7-B6DD-C86A9BF4AA48}"/>
              </a:ext>
            </a:extLst>
          </p:cNvPr>
          <p:cNvSpPr txBox="1"/>
          <p:nvPr/>
        </p:nvSpPr>
        <p:spPr>
          <a:xfrm>
            <a:off x="6754176" y="2451592"/>
            <a:ext cx="290576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ٱسْمِ</a:t>
            </a:r>
            <a:r>
              <a:rPr lang="ar-SA" sz="4800" dirty="0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SA" sz="4800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es-ES" sz="2800" dirty="0" err="1"/>
              <a:t>ism</a:t>
            </a:r>
            <a:r>
              <a:rPr lang="es-ES" sz="2800" dirty="0" err="1">
                <a:solidFill>
                  <a:srgbClr val="FF0000"/>
                </a:solidFill>
              </a:rPr>
              <a:t>ii</a:t>
            </a:r>
            <a:r>
              <a:rPr lang="es-ES" sz="2800" dirty="0"/>
              <a:t>…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8F5E524-FD33-D363-EB4B-8717A5ABF12E}"/>
              </a:ext>
            </a:extLst>
          </p:cNvPr>
          <p:cNvSpPr txBox="1"/>
          <p:nvPr/>
        </p:nvSpPr>
        <p:spPr>
          <a:xfrm>
            <a:off x="3408561" y="2451592"/>
            <a:ext cx="188479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أَنَا</a:t>
            </a:r>
            <a:r>
              <a:rPr lang="ar-SA" sz="48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... </a:t>
            </a:r>
            <a:r>
              <a:rPr lang="es-ES" sz="2800" dirty="0" err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anaa</a:t>
            </a:r>
            <a:r>
              <a:rPr lang="es-E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04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6"/>
          <p:cNvSpPr txBox="1">
            <a:spLocks noGrp="1"/>
          </p:cNvSpPr>
          <p:nvPr>
            <p:ph type="subTitle" idx="1"/>
          </p:nvPr>
        </p:nvSpPr>
        <p:spPr>
          <a:xfrm>
            <a:off x="1821088" y="3546501"/>
            <a:ext cx="9243152" cy="193989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" sz="2100" dirty="0"/>
              <a:t>Repasa y aprende los números del 0 al 12 con este 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recurso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</a:rPr>
              <a:t>                </a:t>
            </a:r>
            <a:r>
              <a:rPr lang="en" sz="2100" dirty="0"/>
              <a:t>: </a:t>
            </a:r>
          </a:p>
          <a:p>
            <a:pPr marL="0" indent="0" algn="l"/>
            <a:r>
              <a:rPr lang="en" sz="2100" dirty="0">
                <a:hlinkClick r:id="rId4"/>
              </a:rPr>
              <a:t>Árabe facilitado para hispanohablantes </a:t>
            </a:r>
            <a:endParaRPr lang="en" sz="2100" dirty="0"/>
          </a:p>
          <a:p>
            <a:pPr marL="0" indent="0" algn="l"/>
            <a:endParaRPr lang="en" sz="2100" dirty="0"/>
          </a:p>
          <a:p>
            <a:pPr marL="0" indent="0" algn="l"/>
            <a:r>
              <a:rPr lang="en" sz="2100" dirty="0"/>
              <a:t>Práctica del 2 al 5 en árabe egipcio con la canción de Mu7ammad Muniir  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</a:rPr>
              <a:t>Fii 3ish2 al</a:t>
            </a:r>
            <a:r>
              <a:rPr lang="es-ES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</a:rPr>
              <a:t>-b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</a:rPr>
              <a:t>anaat </a:t>
            </a:r>
            <a:r>
              <a:rPr lang="en" sz="2100" dirty="0"/>
              <a:t>versión 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</a:t>
            </a:r>
            <a:r>
              <a:rPr lang="en" sz="2100" dirty="0"/>
              <a:t> </a:t>
            </a:r>
            <a:r>
              <a:rPr lang="es-ES" sz="2100" dirty="0"/>
              <a:t>(min 3:43) </a:t>
            </a:r>
            <a:r>
              <a:rPr lang="en" sz="2100" dirty="0"/>
              <a:t>y </a:t>
            </a:r>
            <a:r>
              <a:rPr lang="en" sz="2100" dirty="0">
                <a:solidFill>
                  <a:srgbClr val="0070C1"/>
                </a:solidFill>
                <a:latin typeface="Mulish Medium" pitchFamily="2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Remix</a:t>
            </a:r>
            <a:r>
              <a:rPr lang="en" sz="2100" dirty="0"/>
              <a:t> (min 2:46) </a:t>
            </a:r>
            <a:endParaRPr sz="21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7738F24-47C2-2C88-1078-8B8B51FC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42436"/>
              </p:ext>
            </p:extLst>
          </p:nvPr>
        </p:nvGraphicFramePr>
        <p:xfrm>
          <a:off x="365759" y="1178561"/>
          <a:ext cx="11663681" cy="2448339"/>
        </p:xfrm>
        <a:graphic>
          <a:graphicData uri="http://schemas.openxmlformats.org/drawingml/2006/table">
            <a:tbl>
              <a:tblPr firstRow="1" bandRow="1"/>
              <a:tblGrid>
                <a:gridCol w="1166368">
                  <a:extLst>
                    <a:ext uri="{9D8B030D-6E8A-4147-A177-3AD203B41FA5}">
                      <a16:colId xmlns:a16="http://schemas.microsoft.com/office/drawing/2014/main" val="3379792235"/>
                    </a:ext>
                  </a:extLst>
                </a:gridCol>
                <a:gridCol w="1166368">
                  <a:extLst>
                    <a:ext uri="{9D8B030D-6E8A-4147-A177-3AD203B41FA5}">
                      <a16:colId xmlns:a16="http://schemas.microsoft.com/office/drawing/2014/main" val="3372674820"/>
                    </a:ext>
                  </a:extLst>
                </a:gridCol>
                <a:gridCol w="1233425">
                  <a:extLst>
                    <a:ext uri="{9D8B030D-6E8A-4147-A177-3AD203B41FA5}">
                      <a16:colId xmlns:a16="http://schemas.microsoft.com/office/drawing/2014/main" val="2042781612"/>
                    </a:ext>
                  </a:extLst>
                </a:gridCol>
                <a:gridCol w="1099311">
                  <a:extLst>
                    <a:ext uri="{9D8B030D-6E8A-4147-A177-3AD203B41FA5}">
                      <a16:colId xmlns:a16="http://schemas.microsoft.com/office/drawing/2014/main" val="2077767784"/>
                    </a:ext>
                  </a:extLst>
                </a:gridCol>
                <a:gridCol w="1166368">
                  <a:extLst>
                    <a:ext uri="{9D8B030D-6E8A-4147-A177-3AD203B41FA5}">
                      <a16:colId xmlns:a16="http://schemas.microsoft.com/office/drawing/2014/main" val="2596234566"/>
                    </a:ext>
                  </a:extLst>
                </a:gridCol>
                <a:gridCol w="1166368">
                  <a:extLst>
                    <a:ext uri="{9D8B030D-6E8A-4147-A177-3AD203B41FA5}">
                      <a16:colId xmlns:a16="http://schemas.microsoft.com/office/drawing/2014/main" val="2385758680"/>
                    </a:ext>
                  </a:extLst>
                </a:gridCol>
                <a:gridCol w="987552">
                  <a:extLst>
                    <a:ext uri="{9D8B030D-6E8A-4147-A177-3AD203B41FA5}">
                      <a16:colId xmlns:a16="http://schemas.microsoft.com/office/drawing/2014/main" val="1163758597"/>
                    </a:ext>
                  </a:extLst>
                </a:gridCol>
                <a:gridCol w="1461821">
                  <a:extLst>
                    <a:ext uri="{9D8B030D-6E8A-4147-A177-3AD203B41FA5}">
                      <a16:colId xmlns:a16="http://schemas.microsoft.com/office/drawing/2014/main" val="2512115000"/>
                    </a:ext>
                  </a:extLst>
                </a:gridCol>
                <a:gridCol w="1049732">
                  <a:extLst>
                    <a:ext uri="{9D8B030D-6E8A-4147-A177-3AD203B41FA5}">
                      <a16:colId xmlns:a16="http://schemas.microsoft.com/office/drawing/2014/main" val="4039471759"/>
                    </a:ext>
                  </a:extLst>
                </a:gridCol>
                <a:gridCol w="1166368">
                  <a:extLst>
                    <a:ext uri="{9D8B030D-6E8A-4147-A177-3AD203B41FA5}">
                      <a16:colId xmlns:a16="http://schemas.microsoft.com/office/drawing/2014/main" val="55528857"/>
                    </a:ext>
                  </a:extLst>
                </a:gridCol>
              </a:tblGrid>
              <a:tr h="1412461"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1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۱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2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٢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3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٣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4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٤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5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٥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6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٦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7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٧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8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٨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9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٩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10</a:t>
                      </a:r>
                    </a:p>
                    <a:p>
                      <a:pPr algn="l"/>
                      <a:r>
                        <a:rPr lang="es-ES" sz="4800" baseline="0" dirty="0">
                          <a:latin typeface="Aref Ruqaa" panose="02000503000000000000" pitchFamily="2" charset="-78"/>
                          <a:cs typeface="Aref Ruqaa" panose="02000503000000000000" pitchFamily="2" charset="-78"/>
                        </a:rPr>
                        <a:t>۱٠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7171399"/>
                  </a:ext>
                </a:extLst>
              </a:tr>
              <a:tr h="863379"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Waa7id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واحِد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ithnaan</a:t>
                      </a:r>
                      <a:endParaRPr lang="ar-IQ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اثْنَان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thalaatha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ثَلاثَة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arba3a</a:t>
                      </a:r>
                      <a:endParaRPr lang="ar-IQ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أَرْبَعَة</a:t>
                      </a: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5amsa 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خَمْسَة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sitta</a:t>
                      </a:r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سِتَّة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sab3a 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سَبْعَة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thamaaniya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ثَمَانِيَة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tis3a 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تِسْعَة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3ashara</a:t>
                      </a:r>
                    </a:p>
                    <a:p>
                      <a:pPr algn="l"/>
                      <a:r>
                        <a:rPr lang="ar-IQ" sz="1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عَشَرَة</a:t>
                      </a:r>
                      <a:endParaRPr lang="es-ES" sz="18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1788377"/>
                  </a:ext>
                </a:extLst>
              </a:tr>
            </a:tbl>
          </a:graphicData>
        </a:graphic>
      </p:graphicFrame>
      <p:sp>
        <p:nvSpPr>
          <p:cNvPr id="2" name="Google Shape;703;p58">
            <a:extLst>
              <a:ext uri="{FF2B5EF4-FFF2-40B4-BE49-F238E27FC236}">
                <a16:creationId xmlns:a16="http://schemas.microsoft.com/office/drawing/2014/main" id="{16545478-6AFC-C784-F499-9FA582D705DD}"/>
              </a:ext>
            </a:extLst>
          </p:cNvPr>
          <p:cNvSpPr/>
          <p:nvPr/>
        </p:nvSpPr>
        <p:spPr>
          <a:xfrm>
            <a:off x="1342288" y="468446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705;p58">
            <a:extLst>
              <a:ext uri="{FF2B5EF4-FFF2-40B4-BE49-F238E27FC236}">
                <a16:creationId xmlns:a16="http://schemas.microsoft.com/office/drawing/2014/main" id="{5A56C580-A6D5-205D-7785-413635A79DE9}"/>
              </a:ext>
            </a:extLst>
          </p:cNvPr>
          <p:cNvSpPr/>
          <p:nvPr/>
        </p:nvSpPr>
        <p:spPr>
          <a:xfrm>
            <a:off x="1342288" y="3700960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78ECB7D8-1A07-5A84-17F2-279BF1F362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592" y="6199211"/>
            <a:ext cx="585662" cy="332985"/>
          </a:xfrm>
          <a:prstGeom prst="rect">
            <a:avLst/>
          </a:prstGeom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6593547-985E-4156-CAA0-A3757B103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632" y="3546501"/>
            <a:ext cx="999118" cy="5680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B2DF8CE-72BE-B7E4-B0F5-8FDDA8D8D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6033" y="5276860"/>
            <a:ext cx="3068000" cy="684000"/>
          </a:xfrm>
        </p:spPr>
        <p:txBody>
          <a:bodyPr/>
          <a:lstStyle/>
          <a:p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Casa Árabe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D71E5BA-0F0A-2308-A86E-64B7833B372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33768" y="4215666"/>
            <a:ext cx="3097200" cy="759200"/>
          </a:xfrm>
        </p:spPr>
        <p:txBody>
          <a:bodyPr/>
          <a:lstStyle/>
          <a:p>
            <a:r>
              <a:rPr lang="es-ES" sz="2000" dirty="0"/>
              <a:t>Mona Said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057F8F8F-F4EA-1300-AC56-31E2B2DBBEF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58361" y="5069580"/>
            <a:ext cx="3097200" cy="684000"/>
          </a:xfrm>
        </p:spPr>
        <p:txBody>
          <a:bodyPr/>
          <a:lstStyle/>
          <a:p>
            <a:pPr marL="0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International Conference on Middle Eastern Dance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B732D89A-4F2A-22AB-BF76-C135466CFE08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269071" y="5277598"/>
            <a:ext cx="3068000" cy="475982"/>
          </a:xfrm>
        </p:spPr>
        <p:txBody>
          <a:bodyPr/>
          <a:lstStyle/>
          <a:p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Garam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fii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Karnak </a:t>
            </a: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279960F4-3D5D-A9C3-6F81-034BCEE05586}"/>
              </a:ext>
            </a:extLst>
          </p:cNvPr>
          <p:cNvSpPr>
            <a:spLocks noGrp="1"/>
          </p:cNvSpPr>
          <p:nvPr>
            <p:ph type="title" idx="6"/>
          </p:nvPr>
        </p:nvSpPr>
        <p:spPr>
          <a:xfrm>
            <a:off x="2362080" y="130456"/>
            <a:ext cx="7716640" cy="763600"/>
          </a:xfrm>
        </p:spPr>
        <p:txBody>
          <a:bodyPr/>
          <a:lstStyle/>
          <a:p>
            <a:pPr algn="ctr"/>
            <a:r>
              <a:rPr lang="es-ES" sz="4200" dirty="0"/>
              <a:t>¡Vamos a bailar!</a:t>
            </a:r>
            <a:br>
              <a:rPr lang="es-ES" sz="4200" dirty="0"/>
            </a:br>
            <a:r>
              <a:rPr lang="es-ES" sz="4200" dirty="0"/>
              <a:t>  </a:t>
            </a:r>
            <a:r>
              <a:rPr lang="ar-IQ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يالاّ نَرْقُص!</a:t>
            </a:r>
            <a:r>
              <a:rPr lang="es-ES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200" dirty="0" err="1"/>
              <a:t>Yalla</a:t>
            </a:r>
            <a:r>
              <a:rPr lang="es-ES" sz="4200" dirty="0"/>
              <a:t> narqu6!</a:t>
            </a:r>
            <a:br>
              <a:rPr lang="es-ES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n 10" descr="Mujer con vestido rosa&#10;&#10;El contenido generado por IA puede ser incorrecto.">
            <a:hlinkClick r:id="rId2" tgtFrame="&quot;_blank&quot;" tooltip="&quot;https://www.youtube.com/watch?v=3d-Mv2nBCAs&amp;list=PLihbKiRXEsIizLUTINkkfXjJ-Ki0d6662&quot;"/>
            <a:extLst>
              <a:ext uri="{FF2B5EF4-FFF2-40B4-BE49-F238E27FC236}">
                <a16:creationId xmlns:a16="http://schemas.microsoft.com/office/drawing/2014/main" id="{1CDCFFA9-DD01-3CCE-F595-1A2E0995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68" y="2217398"/>
            <a:ext cx="3068000" cy="230100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13" name="Imagen 12" descr="Imagen que contiene niña, tabla, joven, sostener&#10;&#10;El contenido generado por IA puede ser incorrecto.">
            <a:hlinkClick r:id="rId4" tgtFrame="&quot;_blank&quot;" tooltip="&quot;https://www.youtube.com/watch?v=RGBsehjbYYI&quot;"/>
            <a:extLst>
              <a:ext uri="{FF2B5EF4-FFF2-40B4-BE49-F238E27FC236}">
                <a16:creationId xmlns:a16="http://schemas.microsoft.com/office/drawing/2014/main" id="{8E532D07-5655-023D-F523-7DCC82F0E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50" y="2224338"/>
            <a:ext cx="3070730" cy="230100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sp>
        <p:nvSpPr>
          <p:cNvPr id="14" name="Título 3">
            <a:extLst>
              <a:ext uri="{FF2B5EF4-FFF2-40B4-BE49-F238E27FC236}">
                <a16:creationId xmlns:a16="http://schemas.microsoft.com/office/drawing/2014/main" id="{F0738B76-6490-FE8B-673C-AC5B16E5F771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271963" y="4538663"/>
            <a:ext cx="3067050" cy="758825"/>
          </a:xfrm>
        </p:spPr>
        <p:txBody>
          <a:bodyPr/>
          <a:lstStyle/>
          <a:p>
            <a:r>
              <a:rPr lang="es-ES" sz="2000" dirty="0" err="1"/>
              <a:t>Mahmoud</a:t>
            </a:r>
            <a:r>
              <a:rPr lang="es-ES" sz="2000" dirty="0"/>
              <a:t> Reda </a:t>
            </a:r>
            <a:br>
              <a:rPr lang="es-ES" sz="2000" dirty="0"/>
            </a:br>
            <a:r>
              <a:rPr lang="es-ES" sz="2000" dirty="0" err="1"/>
              <a:t>Farida</a:t>
            </a:r>
            <a:r>
              <a:rPr lang="es-ES" sz="2000" dirty="0"/>
              <a:t> Fahmy</a:t>
            </a:r>
          </a:p>
        </p:txBody>
      </p:sp>
      <p:pic>
        <p:nvPicPr>
          <p:cNvPr id="16" name="Imagen 15" descr="Un hombre con un micrófono&#10;&#10;El contenido generado por IA puede ser incorrecto.">
            <a:hlinkClick r:id="rId6"/>
            <a:extLst>
              <a:ext uri="{FF2B5EF4-FFF2-40B4-BE49-F238E27FC236}">
                <a16:creationId xmlns:a16="http://schemas.microsoft.com/office/drawing/2014/main" id="{89AEE67B-5C3C-34D6-1341-53CCD4679A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62" y="2217398"/>
            <a:ext cx="3427576" cy="23010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7" name="Título 3">
            <a:extLst>
              <a:ext uri="{FF2B5EF4-FFF2-40B4-BE49-F238E27FC236}">
                <a16:creationId xmlns:a16="http://schemas.microsoft.com/office/drawing/2014/main" id="{7594DB69-22F7-A672-8128-088B1156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662" y="4525338"/>
            <a:ext cx="3068638" cy="758825"/>
          </a:xfrm>
        </p:spPr>
        <p:txBody>
          <a:bodyPr/>
          <a:lstStyle/>
          <a:p>
            <a:r>
              <a:rPr lang="es-ES" sz="2000" dirty="0"/>
              <a:t>Entrevista a </a:t>
            </a:r>
            <a:br>
              <a:rPr lang="es-ES" sz="2000" dirty="0"/>
            </a:br>
            <a:r>
              <a:rPr lang="es-ES" sz="2000" dirty="0" err="1"/>
              <a:t>Mahmoud</a:t>
            </a:r>
            <a:r>
              <a:rPr lang="es-ES" sz="2000" dirty="0"/>
              <a:t> Reda </a:t>
            </a:r>
          </a:p>
        </p:txBody>
      </p:sp>
    </p:spTree>
    <p:extLst>
      <p:ext uri="{BB962C8B-B14F-4D97-AF65-F5344CB8AC3E}">
        <p14:creationId xmlns:p14="http://schemas.microsoft.com/office/powerpoint/2010/main" val="391457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02B75-8CAC-4376-FD67-F34B90DF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600902D-5D7A-9180-185B-1526E6532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4662" y="5210790"/>
            <a:ext cx="3068000" cy="684000"/>
          </a:xfrm>
        </p:spPr>
        <p:txBody>
          <a:bodyPr/>
          <a:lstStyle/>
          <a:p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Boshret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Kheir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IQ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بُشْرَة خَيْر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B05F5E9-A30A-B2DE-3CC2-3902650103F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33768" y="4366453"/>
            <a:ext cx="3097200" cy="759200"/>
          </a:xfrm>
        </p:spPr>
        <p:txBody>
          <a:bodyPr/>
          <a:lstStyle/>
          <a:p>
            <a:r>
              <a:rPr lang="es-ES" sz="2000" dirty="0" err="1"/>
              <a:t>Sa’d</a:t>
            </a:r>
            <a:r>
              <a:rPr lang="es-ES" sz="2000" dirty="0"/>
              <a:t> El </a:t>
            </a:r>
            <a:r>
              <a:rPr lang="es-ES" sz="2000" dirty="0" err="1"/>
              <a:t>Soghayar</a:t>
            </a:r>
            <a:endParaRPr lang="es-ES" sz="2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95BD94C-7F69-77C2-9881-72AFE7580D47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70425" y="5167263"/>
            <a:ext cx="3097200" cy="684000"/>
          </a:xfrm>
        </p:spPr>
        <p:txBody>
          <a:bodyPr/>
          <a:lstStyle/>
          <a:p>
            <a:pPr marL="0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Bortooqal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IQ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الْبُرتٌوقَال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A2B9331A-0A73-E3C2-F3B6-338B2F483A3F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237242" y="5210790"/>
            <a:ext cx="3068000" cy="475982"/>
          </a:xfrm>
        </p:spPr>
        <p:txBody>
          <a:bodyPr/>
          <a:lstStyle/>
          <a:p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Hantour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IQ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الْحَنْطُور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BA65F835-249A-C3B3-53C2-C86B9BADD274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298983" y="4679945"/>
            <a:ext cx="3067050" cy="758825"/>
          </a:xfrm>
        </p:spPr>
        <p:txBody>
          <a:bodyPr/>
          <a:lstStyle/>
          <a:p>
            <a:r>
              <a:rPr lang="es-ES" sz="2000" dirty="0" err="1"/>
              <a:t>Sa’d</a:t>
            </a:r>
            <a:r>
              <a:rPr lang="es-ES" sz="2000" dirty="0"/>
              <a:t> El </a:t>
            </a:r>
            <a:r>
              <a:rPr lang="es-ES" sz="2000" dirty="0" err="1"/>
              <a:t>Soghayar</a:t>
            </a:r>
            <a:br>
              <a:rPr lang="es-ES" sz="2000" dirty="0"/>
            </a:br>
            <a:endParaRPr lang="es-ES" sz="2000" dirty="0"/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7C8825A5-9343-5379-F0E6-278F6517C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662" y="4381485"/>
            <a:ext cx="3068638" cy="758825"/>
          </a:xfrm>
        </p:spPr>
        <p:txBody>
          <a:bodyPr/>
          <a:lstStyle/>
          <a:p>
            <a:r>
              <a:rPr lang="es-ES" sz="2000" dirty="0" err="1"/>
              <a:t>Hussain</a:t>
            </a:r>
            <a:r>
              <a:rPr lang="es-ES" sz="2000" dirty="0"/>
              <a:t> Al </a:t>
            </a:r>
            <a:r>
              <a:rPr lang="es-ES" sz="2000" dirty="0" err="1"/>
              <a:t>Jassmi</a:t>
            </a:r>
            <a:endParaRPr lang="es-ES" sz="2000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0352F59C-BF1F-7354-6692-D236BC1ADB38}"/>
              </a:ext>
            </a:extLst>
          </p:cNvPr>
          <p:cNvSpPr txBox="1">
            <a:spLocks/>
          </p:cNvSpPr>
          <p:nvPr/>
        </p:nvSpPr>
        <p:spPr>
          <a:xfrm>
            <a:off x="2362080" y="130456"/>
            <a:ext cx="771664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9pPr>
          </a:lstStyle>
          <a:p>
            <a:pPr algn="ctr"/>
            <a:r>
              <a:rPr lang="es-ES" sz="4200" kern="0" dirty="0"/>
              <a:t>¡Vamos a bailar!</a:t>
            </a:r>
            <a:br>
              <a:rPr lang="es-ES" sz="4200" kern="0" dirty="0"/>
            </a:br>
            <a:r>
              <a:rPr lang="es-ES" sz="4200" kern="0" dirty="0"/>
              <a:t>  </a:t>
            </a:r>
            <a:r>
              <a:rPr lang="ar-IQ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يالاّ نَرْقُص!</a:t>
            </a:r>
            <a:r>
              <a:rPr lang="es-ES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200" kern="0" dirty="0" err="1"/>
              <a:t>Yalla</a:t>
            </a:r>
            <a:r>
              <a:rPr lang="es-ES" sz="4200" kern="0" dirty="0"/>
              <a:t> narqu6!</a:t>
            </a:r>
            <a:br>
              <a:rPr lang="es-ES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4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n 17" descr="Sa'd El Soghayar &#10;">
            <a:hlinkClick r:id="rId2"/>
            <a:extLst>
              <a:ext uri="{FF2B5EF4-FFF2-40B4-BE49-F238E27FC236}">
                <a16:creationId xmlns:a16="http://schemas.microsoft.com/office/drawing/2014/main" id="{69AF7B64-E348-53FC-A9D3-F7391CAF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0" r="16246"/>
          <a:stretch/>
        </p:blipFill>
        <p:spPr>
          <a:xfrm>
            <a:off x="1092773" y="2346496"/>
            <a:ext cx="3097200" cy="232197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9" name="Imagen 18" descr="Interfaz de usuario gráfica, Sitio web&#10;&#10;El contenido generado por IA puede ser incorrecto.">
            <a:hlinkClick r:id="rId4" tgtFrame="&quot;_blank&quot;" tooltip="&quot;https://www.youtube.com/watch?v=FE9m1nzB8t0&quot;"/>
            <a:extLst>
              <a:ext uri="{FF2B5EF4-FFF2-40B4-BE49-F238E27FC236}">
                <a16:creationId xmlns:a16="http://schemas.microsoft.com/office/drawing/2014/main" id="{061D73CB-C1B9-3E8B-5E60-7AB422EA0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0" y="2346496"/>
            <a:ext cx="3097918" cy="2323438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21" name="Imagen 20" descr="Un par de personas de pie&#10;&#10;El contenido generado por IA puede ser incorrecto.">
            <a:hlinkClick r:id="rId6"/>
            <a:extLst>
              <a:ext uri="{FF2B5EF4-FFF2-40B4-BE49-F238E27FC236}">
                <a16:creationId xmlns:a16="http://schemas.microsoft.com/office/drawing/2014/main" id="{A7669807-53E0-1FE8-CD37-7D1EFB215B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9842"/>
          <a:stretch/>
        </p:blipFill>
        <p:spPr>
          <a:xfrm>
            <a:off x="7642805" y="2346496"/>
            <a:ext cx="3312160" cy="232962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1" name="Google Shape;705;p58">
            <a:extLst>
              <a:ext uri="{FF2B5EF4-FFF2-40B4-BE49-F238E27FC236}">
                <a16:creationId xmlns:a16="http://schemas.microsoft.com/office/drawing/2014/main" id="{699356D2-334A-E494-66E0-6DA7DE184C7E}"/>
              </a:ext>
            </a:extLst>
          </p:cNvPr>
          <p:cNvSpPr/>
          <p:nvPr/>
        </p:nvSpPr>
        <p:spPr>
          <a:xfrm>
            <a:off x="8089257" y="5664801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F6CFE3-0DDF-749E-5F75-95839E34366C}"/>
              </a:ext>
            </a:extLst>
          </p:cNvPr>
          <p:cNvSpPr txBox="1"/>
          <p:nvPr/>
        </p:nvSpPr>
        <p:spPr>
          <a:xfrm>
            <a:off x="8632339" y="5734787"/>
            <a:ext cx="2000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Escúchala </a:t>
            </a:r>
            <a:r>
              <a:rPr lang="es-ES" sz="160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 sz="160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transcripción y traducción en inglés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81024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F6613-B2AF-E782-5317-70F1F2EE7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804B424-DA6C-C4A9-18D8-E4BD24F22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3577" y="5167263"/>
            <a:ext cx="3068000" cy="684000"/>
          </a:xfrm>
        </p:spPr>
        <p:txBody>
          <a:bodyPr/>
          <a:lstStyle/>
          <a:p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 8:10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58926B3-A02C-97DC-D402-0FFD82A5309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70425" y="4345827"/>
            <a:ext cx="3097200" cy="759200"/>
          </a:xfrm>
        </p:spPr>
        <p:txBody>
          <a:bodyPr/>
          <a:lstStyle/>
          <a:p>
            <a:r>
              <a:rPr lang="es-ES" sz="2000" dirty="0" err="1"/>
              <a:t>Amr</a:t>
            </a:r>
            <a:r>
              <a:rPr lang="es-ES" sz="2000" dirty="0"/>
              <a:t> </a:t>
            </a:r>
            <a:r>
              <a:rPr lang="es-ES" sz="2000" dirty="0" err="1"/>
              <a:t>Diab</a:t>
            </a:r>
            <a:endParaRPr lang="es-ES" sz="2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B74A359-B34F-9140-9419-0FF861EE480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70425" y="5167263"/>
            <a:ext cx="3097200" cy="684000"/>
          </a:xfrm>
        </p:spPr>
        <p:txBody>
          <a:bodyPr/>
          <a:lstStyle/>
          <a:p>
            <a:pPr marL="0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Ein </a:t>
            </a:r>
            <a:r>
              <a:rPr lang="ar-IQ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نُور الْعَيْن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1F9351D0-2E67-E35A-DCDF-AC07B57DFC09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382143" y="5203379"/>
            <a:ext cx="3068000" cy="475982"/>
          </a:xfrm>
        </p:spPr>
        <p:txBody>
          <a:bodyPr/>
          <a:lstStyle/>
          <a:p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</a:t>
            </a:r>
            <a:r>
              <a:rPr lang="es-E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Qahira</a:t>
            </a:r>
            <a:r>
              <a:rPr lang="es-E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IQ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الْثقَاهِرَة</a:t>
            </a:r>
            <a:endPara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ítulo 3">
            <a:extLst>
              <a:ext uri="{FF2B5EF4-FFF2-40B4-BE49-F238E27FC236}">
                <a16:creationId xmlns:a16="http://schemas.microsoft.com/office/drawing/2014/main" id="{08D7DE91-9736-109A-419C-CFCF8DA7102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497611" y="4659936"/>
            <a:ext cx="3067050" cy="608934"/>
          </a:xfrm>
        </p:spPr>
        <p:txBody>
          <a:bodyPr/>
          <a:lstStyle/>
          <a:p>
            <a:r>
              <a:rPr lang="es-ES" sz="2000" dirty="0" err="1"/>
              <a:t>Amr</a:t>
            </a:r>
            <a:r>
              <a:rPr lang="es-ES" sz="2000" dirty="0"/>
              <a:t> </a:t>
            </a:r>
            <a:r>
              <a:rPr lang="es-ES" sz="2000" dirty="0" err="1"/>
              <a:t>Diab</a:t>
            </a:r>
            <a:r>
              <a:rPr lang="es-ES" sz="2000" dirty="0"/>
              <a:t> – </a:t>
            </a:r>
            <a:br>
              <a:rPr lang="es-ES" sz="2000" dirty="0"/>
            </a:br>
            <a:r>
              <a:rPr lang="es-ES" sz="2000" dirty="0"/>
              <a:t>Mohamed </a:t>
            </a:r>
            <a:r>
              <a:rPr lang="es-ES" sz="2000" dirty="0" err="1"/>
              <a:t>Mounir</a:t>
            </a:r>
            <a:endParaRPr lang="es-ES" sz="2000" dirty="0"/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23DEDC72-6018-8F13-FFDF-713AA9E5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77" y="4151302"/>
            <a:ext cx="3068638" cy="758825"/>
          </a:xfrm>
        </p:spPr>
        <p:txBody>
          <a:bodyPr/>
          <a:lstStyle/>
          <a:p>
            <a:r>
              <a:rPr lang="es-ES" sz="2000" dirty="0"/>
              <a:t>Entrevista con Tito </a:t>
            </a:r>
            <a:r>
              <a:rPr lang="es-ES" sz="2000" dirty="0" err="1"/>
              <a:t>Saif</a:t>
            </a:r>
            <a:endParaRPr lang="es-ES" sz="2000" dirty="0"/>
          </a:p>
        </p:txBody>
      </p:sp>
      <p:sp>
        <p:nvSpPr>
          <p:cNvPr id="9" name="Título 7">
            <a:extLst>
              <a:ext uri="{FF2B5EF4-FFF2-40B4-BE49-F238E27FC236}">
                <a16:creationId xmlns:a16="http://schemas.microsoft.com/office/drawing/2014/main" id="{D8FDB068-EC54-3F83-0F2F-A013D0ECE8A1}"/>
              </a:ext>
            </a:extLst>
          </p:cNvPr>
          <p:cNvSpPr txBox="1">
            <a:spLocks/>
          </p:cNvSpPr>
          <p:nvPr/>
        </p:nvSpPr>
        <p:spPr>
          <a:xfrm>
            <a:off x="2362080" y="130456"/>
            <a:ext cx="771664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ef Ruqaa"/>
              <a:buNone/>
              <a:defRPr sz="3500" b="0" i="0" u="none" strike="noStrike" cap="none">
                <a:solidFill>
                  <a:schemeClr val="dk1"/>
                </a:solidFill>
                <a:latin typeface="Aref Ruqaa"/>
                <a:ea typeface="Aref Ruqaa"/>
                <a:cs typeface="Aref Ruqaa"/>
                <a:sym typeface="Aref Ruqaa"/>
              </a:defRPr>
            </a:lvl9pPr>
          </a:lstStyle>
          <a:p>
            <a:pPr algn="ctr"/>
            <a:r>
              <a:rPr lang="es-ES" sz="4200" kern="0" dirty="0"/>
              <a:t>¡Vamos a bailar!</a:t>
            </a:r>
            <a:br>
              <a:rPr lang="es-ES" sz="4200" kern="0" dirty="0"/>
            </a:br>
            <a:r>
              <a:rPr lang="es-ES" sz="4200" kern="0" dirty="0"/>
              <a:t>  </a:t>
            </a:r>
            <a:r>
              <a:rPr lang="ar-IQ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يالاّ نَرْقُص!</a:t>
            </a:r>
            <a:r>
              <a:rPr lang="es-ES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200" kern="0" dirty="0" err="1"/>
              <a:t>Yalla</a:t>
            </a:r>
            <a:r>
              <a:rPr lang="es-ES" sz="4200" kern="0" dirty="0"/>
              <a:t> narqu6!</a:t>
            </a:r>
            <a:br>
              <a:rPr lang="es-ES" sz="42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ES" sz="4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 descr="Una persona con la boca abierta&#10;&#10;El contenido generado por IA puede ser incorrecto.">
            <a:hlinkClick r:id="rId2" tgtFrame="&quot;_blank&quot;" tooltip="&quot;https://www.youtube.com/watch?v=KLJA-srM_yM&quot;"/>
            <a:extLst>
              <a:ext uri="{FF2B5EF4-FFF2-40B4-BE49-F238E27FC236}">
                <a16:creationId xmlns:a16="http://schemas.microsoft.com/office/drawing/2014/main" id="{CB20EDE0-6960-D245-2F6F-21D7675E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25" y="2402527"/>
            <a:ext cx="3097200" cy="2322900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6" name="Imagen 5" descr="Un grupo de personas en un escenario&#10;&#10;El contenido generado por IA puede ser incorrecto.">
            <a:hlinkClick r:id="rId4" tgtFrame="&quot;_blank&quot;" tooltip="&quot;https://www.youtube.com/watch?v=xGiasLZrGKw&quot;"/>
            <a:extLst>
              <a:ext uri="{FF2B5EF4-FFF2-40B4-BE49-F238E27FC236}">
                <a16:creationId xmlns:a16="http://schemas.microsoft.com/office/drawing/2014/main" id="{0BB9E8F8-D591-A06C-1072-122AA3BF2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49" y="2402526"/>
            <a:ext cx="2945203" cy="2206939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pic>
        <p:nvPicPr>
          <p:cNvPr id="12" name="Imagen 11" descr="Imagen que contiene verde, noche, hombre, montar a caballo&#10;&#10;El contenido generado por IA puede ser incorrecto.">
            <a:hlinkClick r:id="rId6"/>
            <a:extLst>
              <a:ext uri="{FF2B5EF4-FFF2-40B4-BE49-F238E27FC236}">
                <a16:creationId xmlns:a16="http://schemas.microsoft.com/office/drawing/2014/main" id="{FD3856BF-8350-1E07-26B1-2A5FCDD9B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275" y="2402527"/>
            <a:ext cx="3375011" cy="2057708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6" name="CuadroTexto 2">
            <a:extLst>
              <a:ext uri="{FF2B5EF4-FFF2-40B4-BE49-F238E27FC236}">
                <a16:creationId xmlns:a16="http://schemas.microsoft.com/office/drawing/2014/main" id="{85CF1E8D-D3D8-E2BD-8319-487D671E43DA}"/>
              </a:ext>
            </a:extLst>
          </p:cNvPr>
          <p:cNvSpPr txBox="1"/>
          <p:nvPr/>
        </p:nvSpPr>
        <p:spPr>
          <a:xfrm>
            <a:off x="7376184" y="5851263"/>
            <a:ext cx="4206215" cy="769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Sigue el consejo de Tito </a:t>
            </a:r>
            <a:r>
              <a:rPr lang="es-ES" sz="1400" kern="1200" dirty="0" err="1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Saif</a:t>
            </a:r>
            <a:r>
              <a:rPr lang="es-ES" sz="1400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 y aprende árabe egipcio con </a:t>
            </a:r>
            <a:r>
              <a:rPr lang="es-ES" sz="1400" dirty="0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las canciones. Recurso             </a:t>
            </a:r>
            <a:r>
              <a:rPr lang="es-ES" sz="1400" b="1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es-ES" sz="1400" kern="1200" dirty="0">
                <a:solidFill>
                  <a:srgbClr val="000000"/>
                </a:solidFill>
                <a:effectLst/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Egyptian</a:t>
            </a:r>
            <a:r>
              <a:rPr lang="es-ES" sz="1400" dirty="0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Arabic</a:t>
            </a:r>
            <a:r>
              <a:rPr lang="es-ES" sz="1400" dirty="0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Dialect</a:t>
            </a:r>
            <a:r>
              <a:rPr lang="es-ES" sz="1400" dirty="0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 </a:t>
            </a:r>
            <a:r>
              <a:rPr lang="es-ES" sz="1400" dirty="0" err="1">
                <a:solidFill>
                  <a:srgbClr val="000000"/>
                </a:solidFill>
                <a:latin typeface="Mulish Medium" pitchFamily="2" charset="0"/>
                <a:ea typeface="Aptos" panose="020B0004020202020204" pitchFamily="34" charset="0"/>
                <a:cs typeface="Arial" panose="020B0604020202020204" pitchFamily="34" charset="0"/>
                <a:hlinkClick r:id="rId8"/>
              </a:rPr>
              <a:t>Course</a:t>
            </a:r>
            <a:endParaRPr lang="es-ES" sz="1400" kern="100" dirty="0">
              <a:effectLst/>
              <a:latin typeface="Mulish Medium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705;p58">
            <a:extLst>
              <a:ext uri="{FF2B5EF4-FFF2-40B4-BE49-F238E27FC236}">
                <a16:creationId xmlns:a16="http://schemas.microsoft.com/office/drawing/2014/main" id="{B1566ED2-519B-1FDD-7F04-DA83D2BFE94D}"/>
              </a:ext>
            </a:extLst>
          </p:cNvPr>
          <p:cNvSpPr/>
          <p:nvPr/>
        </p:nvSpPr>
        <p:spPr>
          <a:xfrm>
            <a:off x="6826823" y="5822386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2" name="Imagen 21" descr="Logotipo&#10;&#10;El contenido generado por IA puede ser incorrecto.">
            <a:extLst>
              <a:ext uri="{FF2B5EF4-FFF2-40B4-BE49-F238E27FC236}">
                <a16:creationId xmlns:a16="http://schemas.microsoft.com/office/drawing/2014/main" id="{AC947872-F3D9-11EB-BF21-E3801EB7BE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24" y="6086648"/>
            <a:ext cx="584435" cy="3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69"/>
          <p:cNvSpPr txBox="1"/>
          <p:nvPr/>
        </p:nvSpPr>
        <p:spPr>
          <a:xfrm>
            <a:off x="2523932" y="1752055"/>
            <a:ext cx="273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يالاّ</a:t>
            </a:r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800" kern="0" dirty="0" err="1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yalla</a:t>
            </a:r>
            <a:endParaRPr sz="2800" dirty="0">
              <a:solidFill>
                <a:schemeClr val="lt2"/>
              </a:solidFill>
              <a:latin typeface="Aref Ruqaa"/>
              <a:ea typeface="Aref Ruqaa"/>
              <a:cs typeface="Aref Ruqaa"/>
              <a:sym typeface="Aref Ruqaa"/>
            </a:endParaRPr>
          </a:p>
        </p:txBody>
      </p:sp>
      <p:sp>
        <p:nvSpPr>
          <p:cNvPr id="943" name="Google Shape;943;p69"/>
          <p:cNvSpPr txBox="1"/>
          <p:nvPr/>
        </p:nvSpPr>
        <p:spPr>
          <a:xfrm>
            <a:off x="2523932" y="2323172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venga</a:t>
            </a:r>
            <a:r>
              <a:rPr lang="en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, vamos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946" name="Google Shape;946;p69"/>
          <p:cNvSpPr txBox="1"/>
          <p:nvPr/>
        </p:nvSpPr>
        <p:spPr>
          <a:xfrm>
            <a:off x="3833064" y="3214804"/>
            <a:ext cx="273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أَيْوَة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aiwa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947" name="Google Shape;947;p69"/>
          <p:cNvSpPr txBox="1"/>
          <p:nvPr/>
        </p:nvSpPr>
        <p:spPr>
          <a:xfrm>
            <a:off x="3748802" y="3781994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sí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068C85-1B0D-A6B7-29C7-AA9983A85087}"/>
              </a:ext>
            </a:extLst>
          </p:cNvPr>
          <p:cNvSpPr txBox="1"/>
          <p:nvPr/>
        </p:nvSpPr>
        <p:spPr>
          <a:xfrm>
            <a:off x="1294013" y="208023"/>
            <a:ext cx="10034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Expresiones útiles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en árabe dialectal egipcio</a:t>
            </a:r>
            <a:endParaRPr kumimoji="0" lang="en" sz="4000" b="0" i="0" u="none" strike="noStrike" kern="0" cap="none" spc="0" normalizeH="0" baseline="0" noProof="0" dirty="0">
              <a:ln>
                <a:noFill/>
              </a:ln>
              <a:solidFill>
                <a:srgbClr val="00809F"/>
              </a:solidFill>
              <a:effectLst/>
              <a:uLnTx/>
              <a:uFillTx/>
              <a:latin typeface="Aref Ruqaa" panose="02000503000000000000" pitchFamily="2" charset="-78"/>
              <a:ea typeface="+mn-ea"/>
              <a:cs typeface="Aref Ruqaa" panose="02000503000000000000" pitchFamily="2" charset="-78"/>
              <a:sym typeface="Aref Ruqaa"/>
            </a:endParaRPr>
          </a:p>
        </p:txBody>
      </p:sp>
      <p:sp>
        <p:nvSpPr>
          <p:cNvPr id="6" name="Google Shape;947;p69">
            <a:extLst>
              <a:ext uri="{FF2B5EF4-FFF2-40B4-BE49-F238E27FC236}">
                <a16:creationId xmlns:a16="http://schemas.microsoft.com/office/drawing/2014/main" id="{4B1E7B77-BBCF-3F6F-340A-9275C7C41592}"/>
              </a:ext>
            </a:extLst>
          </p:cNvPr>
          <p:cNvSpPr txBox="1"/>
          <p:nvPr/>
        </p:nvSpPr>
        <p:spPr>
          <a:xfrm>
            <a:off x="7868518" y="2009522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7" name="Google Shape;946;p69">
            <a:extLst>
              <a:ext uri="{FF2B5EF4-FFF2-40B4-BE49-F238E27FC236}">
                <a16:creationId xmlns:a16="http://schemas.microsoft.com/office/drawing/2014/main" id="{E454F2FB-7901-EC53-85D9-D15D6CC1DD6D}"/>
              </a:ext>
            </a:extLst>
          </p:cNvPr>
          <p:cNvSpPr txBox="1"/>
          <p:nvPr/>
        </p:nvSpPr>
        <p:spPr>
          <a:xfrm>
            <a:off x="944460" y="2995912"/>
            <a:ext cx="3516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شُوَيَة شُوَيَة</a:t>
            </a:r>
          </a:p>
          <a:p>
            <a:pPr algn="ctr"/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shuway shuway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8" name="Google Shape;947;p69">
            <a:extLst>
              <a:ext uri="{FF2B5EF4-FFF2-40B4-BE49-F238E27FC236}">
                <a16:creationId xmlns:a16="http://schemas.microsoft.com/office/drawing/2014/main" id="{770B5300-AE92-39BF-7C1A-C8D768DD6815}"/>
              </a:ext>
            </a:extLst>
          </p:cNvPr>
          <p:cNvSpPr txBox="1"/>
          <p:nvPr/>
        </p:nvSpPr>
        <p:spPr>
          <a:xfrm>
            <a:off x="1208620" y="3898518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despacito, poquito a poco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9" name="Google Shape;946;p69">
            <a:extLst>
              <a:ext uri="{FF2B5EF4-FFF2-40B4-BE49-F238E27FC236}">
                <a16:creationId xmlns:a16="http://schemas.microsoft.com/office/drawing/2014/main" id="{06357423-AF1A-E5FF-DB9C-53FF4F15E9B1}"/>
              </a:ext>
            </a:extLst>
          </p:cNvPr>
          <p:cNvSpPr txBox="1"/>
          <p:nvPr/>
        </p:nvSpPr>
        <p:spPr>
          <a:xfrm>
            <a:off x="4782238" y="1878885"/>
            <a:ext cx="273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كِذَا 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ked’a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10" name="Google Shape;947;p69">
            <a:extLst>
              <a:ext uri="{FF2B5EF4-FFF2-40B4-BE49-F238E27FC236}">
                <a16:creationId xmlns:a16="http://schemas.microsoft.com/office/drawing/2014/main" id="{80BB8B84-7B98-F33F-F65C-FE5F4CFB9CC8}"/>
              </a:ext>
            </a:extLst>
          </p:cNvPr>
          <p:cNvSpPr txBox="1"/>
          <p:nvPr/>
        </p:nvSpPr>
        <p:spPr>
          <a:xfrm>
            <a:off x="4697976" y="2446075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así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1" name="Google Shape;946;p69">
            <a:extLst>
              <a:ext uri="{FF2B5EF4-FFF2-40B4-BE49-F238E27FC236}">
                <a16:creationId xmlns:a16="http://schemas.microsoft.com/office/drawing/2014/main" id="{A214E640-B5B8-7957-62B5-8C8D2E6EADDC}"/>
              </a:ext>
            </a:extLst>
          </p:cNvPr>
          <p:cNvSpPr txBox="1"/>
          <p:nvPr/>
        </p:nvSpPr>
        <p:spPr>
          <a:xfrm>
            <a:off x="7215683" y="1798470"/>
            <a:ext cx="3374277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كُوَيْس 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kuways</a:t>
            </a:r>
          </a:p>
          <a:p>
            <a:pPr algn="ctr"/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12" name="Google Shape;947;p69">
            <a:extLst>
              <a:ext uri="{FF2B5EF4-FFF2-40B4-BE49-F238E27FC236}">
                <a16:creationId xmlns:a16="http://schemas.microsoft.com/office/drawing/2014/main" id="{C7C1B551-FEEE-C672-ABA0-3FAA85D96C05}"/>
              </a:ext>
            </a:extLst>
          </p:cNvPr>
          <p:cNvSpPr txBox="1"/>
          <p:nvPr/>
        </p:nvSpPr>
        <p:spPr>
          <a:xfrm>
            <a:off x="7740144" y="2371284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bien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3" name="Google Shape;946;p69">
            <a:extLst>
              <a:ext uri="{FF2B5EF4-FFF2-40B4-BE49-F238E27FC236}">
                <a16:creationId xmlns:a16="http://schemas.microsoft.com/office/drawing/2014/main" id="{F6D36D9A-6352-6A12-8C0E-746E2BA1880B}"/>
              </a:ext>
            </a:extLst>
          </p:cNvPr>
          <p:cNvSpPr txBox="1"/>
          <p:nvPr/>
        </p:nvSpPr>
        <p:spPr>
          <a:xfrm>
            <a:off x="7912184" y="3067352"/>
            <a:ext cx="3863724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عَلَى طُول 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3ala 6uul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15" name="Google Shape;947;p69">
            <a:extLst>
              <a:ext uri="{FF2B5EF4-FFF2-40B4-BE49-F238E27FC236}">
                <a16:creationId xmlns:a16="http://schemas.microsoft.com/office/drawing/2014/main" id="{E7E1313E-880D-CFCA-8AB1-C865D270557C}"/>
              </a:ext>
            </a:extLst>
          </p:cNvPr>
          <p:cNvSpPr txBox="1"/>
          <p:nvPr/>
        </p:nvSpPr>
        <p:spPr>
          <a:xfrm>
            <a:off x="8599635" y="3664890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recto, sigue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6" name="Google Shape;946;p69">
            <a:extLst>
              <a:ext uri="{FF2B5EF4-FFF2-40B4-BE49-F238E27FC236}">
                <a16:creationId xmlns:a16="http://schemas.microsoft.com/office/drawing/2014/main" id="{B0375C8C-C9D5-5C0D-CBB9-E9A244B9C693}"/>
              </a:ext>
            </a:extLst>
          </p:cNvPr>
          <p:cNvSpPr txBox="1"/>
          <p:nvPr/>
        </p:nvSpPr>
        <p:spPr>
          <a:xfrm>
            <a:off x="1177523" y="4987526"/>
            <a:ext cx="4328566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كَمَان مَرّة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kamaan marra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17" name="Google Shape;947;p69">
            <a:extLst>
              <a:ext uri="{FF2B5EF4-FFF2-40B4-BE49-F238E27FC236}">
                <a16:creationId xmlns:a16="http://schemas.microsoft.com/office/drawing/2014/main" id="{92374724-84BA-65A7-2E91-F480102A6B45}"/>
              </a:ext>
            </a:extLst>
          </p:cNvPr>
          <p:cNvSpPr txBox="1"/>
          <p:nvPr/>
        </p:nvSpPr>
        <p:spPr>
          <a:xfrm>
            <a:off x="1744431" y="5500107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otra vez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18" name="Google Shape;946;p69">
            <a:extLst>
              <a:ext uri="{FF2B5EF4-FFF2-40B4-BE49-F238E27FC236}">
                <a16:creationId xmlns:a16="http://schemas.microsoft.com/office/drawing/2014/main" id="{FC5CFAA5-AF32-E921-3A4A-93C5A757E088}"/>
              </a:ext>
            </a:extLst>
          </p:cNvPr>
          <p:cNvSpPr txBox="1"/>
          <p:nvPr/>
        </p:nvSpPr>
        <p:spPr>
          <a:xfrm>
            <a:off x="7740144" y="4719132"/>
            <a:ext cx="3374277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خَلاَص 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5alaa6</a:t>
            </a:r>
          </a:p>
          <a:p>
            <a:pPr algn="ctr"/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19" name="Google Shape;947;p69">
            <a:extLst>
              <a:ext uri="{FF2B5EF4-FFF2-40B4-BE49-F238E27FC236}">
                <a16:creationId xmlns:a16="http://schemas.microsoft.com/office/drawing/2014/main" id="{872711D3-CC0E-3FDC-0A56-114B0FA8B935}"/>
              </a:ext>
            </a:extLst>
          </p:cNvPr>
          <p:cNvSpPr txBox="1"/>
          <p:nvPr/>
        </p:nvSpPr>
        <p:spPr>
          <a:xfrm>
            <a:off x="8263282" y="5290926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ya está, se acabó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0" name="Google Shape;946;p69">
            <a:extLst>
              <a:ext uri="{FF2B5EF4-FFF2-40B4-BE49-F238E27FC236}">
                <a16:creationId xmlns:a16="http://schemas.microsoft.com/office/drawing/2014/main" id="{6EC97A42-A548-01AB-BEF7-30322EC129ED}"/>
              </a:ext>
            </a:extLst>
          </p:cNvPr>
          <p:cNvSpPr txBox="1"/>
          <p:nvPr/>
        </p:nvSpPr>
        <p:spPr>
          <a:xfrm>
            <a:off x="5318713" y="4843864"/>
            <a:ext cx="273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شُكْرًا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shukran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21" name="Google Shape;947;p69">
            <a:extLst>
              <a:ext uri="{FF2B5EF4-FFF2-40B4-BE49-F238E27FC236}">
                <a16:creationId xmlns:a16="http://schemas.microsoft.com/office/drawing/2014/main" id="{7B063BBE-1F2F-CA8E-AE46-E5DF0031882F}"/>
              </a:ext>
            </a:extLst>
          </p:cNvPr>
          <p:cNvSpPr txBox="1"/>
          <p:nvPr/>
        </p:nvSpPr>
        <p:spPr>
          <a:xfrm>
            <a:off x="5234451" y="5411054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gracias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  <p:sp>
        <p:nvSpPr>
          <p:cNvPr id="23" name="Google Shape;946;p69">
            <a:extLst>
              <a:ext uri="{FF2B5EF4-FFF2-40B4-BE49-F238E27FC236}">
                <a16:creationId xmlns:a16="http://schemas.microsoft.com/office/drawing/2014/main" id="{25F2F3DD-A6AC-B53C-4C85-ADBF07ABF8D3}"/>
              </a:ext>
            </a:extLst>
          </p:cNvPr>
          <p:cNvSpPr txBox="1"/>
          <p:nvPr/>
        </p:nvSpPr>
        <p:spPr>
          <a:xfrm>
            <a:off x="5903811" y="3192084"/>
            <a:ext cx="2734400" cy="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حِلْوَة</a:t>
            </a:r>
            <a:r>
              <a:rPr lang="en" sz="28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7elwa</a:t>
            </a:r>
            <a:endParaRPr sz="28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24" name="Google Shape;947;p69">
            <a:extLst>
              <a:ext uri="{FF2B5EF4-FFF2-40B4-BE49-F238E27FC236}">
                <a16:creationId xmlns:a16="http://schemas.microsoft.com/office/drawing/2014/main" id="{7D01819C-791B-6B4F-A5A5-66DDCD57A38F}"/>
              </a:ext>
            </a:extLst>
          </p:cNvPr>
          <p:cNvSpPr txBox="1"/>
          <p:nvPr/>
        </p:nvSpPr>
        <p:spPr>
          <a:xfrm>
            <a:off x="5819549" y="3759274"/>
            <a:ext cx="2734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buena, bonita</a:t>
            </a:r>
          </a:p>
          <a:p>
            <a:pPr algn="ctr"/>
            <a:r>
              <a:rPr lang="es-ES" sz="2400" dirty="0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rPr>
              <a:t>¡azúcar!</a:t>
            </a:r>
            <a:endParaRPr sz="2400" dirty="0">
              <a:solidFill>
                <a:schemeClr val="dk1"/>
              </a:solidFill>
              <a:latin typeface="Mulish Medium"/>
              <a:ea typeface="Mulish Medium"/>
              <a:cs typeface="Mulish Medium"/>
              <a:sym typeface="Mulish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" grpId="0"/>
      <p:bldP spid="943" grpId="0"/>
      <p:bldP spid="946" grpId="0"/>
      <p:bldP spid="947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>
          <a:extLst>
            <a:ext uri="{FF2B5EF4-FFF2-40B4-BE49-F238E27FC236}">
              <a16:creationId xmlns:a16="http://schemas.microsoft.com/office/drawing/2014/main" id="{DD00255A-C1BF-9FC9-6701-FCD154D1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8">
            <a:extLst>
              <a:ext uri="{FF2B5EF4-FFF2-40B4-BE49-F238E27FC236}">
                <a16:creationId xmlns:a16="http://schemas.microsoft.com/office/drawing/2014/main" id="{BB3603D5-46A6-8782-6E50-6F1F61D81A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031727" y="6117668"/>
            <a:ext cx="4413335" cy="68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dirty="0"/>
              <a:t>Aula Audiovisuales Filología</a:t>
            </a:r>
            <a:endParaRPr sz="2400" dirty="0"/>
          </a:p>
        </p:txBody>
      </p:sp>
      <p:sp>
        <p:nvSpPr>
          <p:cNvPr id="701" name="Google Shape;701;p58">
            <a:extLst>
              <a:ext uri="{FF2B5EF4-FFF2-40B4-BE49-F238E27FC236}">
                <a16:creationId xmlns:a16="http://schemas.microsoft.com/office/drawing/2014/main" id="{17ADFAA7-9D0B-6448-6204-D0648800ABC7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202827" y="6103303"/>
            <a:ext cx="3068000" cy="68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dirty="0"/>
              <a:t>Jueves, 8 de mayo</a:t>
            </a:r>
          </a:p>
        </p:txBody>
      </p:sp>
      <p:sp>
        <p:nvSpPr>
          <p:cNvPr id="703" name="Google Shape;703;p58">
            <a:extLst>
              <a:ext uri="{FF2B5EF4-FFF2-40B4-BE49-F238E27FC236}">
                <a16:creationId xmlns:a16="http://schemas.microsoft.com/office/drawing/2014/main" id="{56D6E0A1-E40B-6B67-17A3-971317B1B1EA}"/>
              </a:ext>
            </a:extLst>
          </p:cNvPr>
          <p:cNvSpPr/>
          <p:nvPr/>
        </p:nvSpPr>
        <p:spPr>
          <a:xfrm>
            <a:off x="829858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58">
            <a:extLst>
              <a:ext uri="{FF2B5EF4-FFF2-40B4-BE49-F238E27FC236}">
                <a16:creationId xmlns:a16="http://schemas.microsoft.com/office/drawing/2014/main" id="{941F7FE8-D67A-9F6A-EC48-E8E515729E62}"/>
              </a:ext>
            </a:extLst>
          </p:cNvPr>
          <p:cNvSpPr/>
          <p:nvPr/>
        </p:nvSpPr>
        <p:spPr>
          <a:xfrm>
            <a:off x="6657389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58">
            <a:extLst>
              <a:ext uri="{FF2B5EF4-FFF2-40B4-BE49-F238E27FC236}">
                <a16:creationId xmlns:a16="http://schemas.microsoft.com/office/drawing/2014/main" id="{A28C5956-E715-8037-5828-B7C601A4E91F}"/>
              </a:ext>
            </a:extLst>
          </p:cNvPr>
          <p:cNvSpPr/>
          <p:nvPr/>
        </p:nvSpPr>
        <p:spPr>
          <a:xfrm>
            <a:off x="4319897" y="619830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697;p58">
            <a:extLst>
              <a:ext uri="{FF2B5EF4-FFF2-40B4-BE49-F238E27FC236}">
                <a16:creationId xmlns:a16="http://schemas.microsoft.com/office/drawing/2014/main" id="{0B5B7FE9-258F-767C-FBAF-AF8BECA97005}"/>
              </a:ext>
            </a:extLst>
          </p:cNvPr>
          <p:cNvSpPr txBox="1">
            <a:spLocks/>
          </p:cNvSpPr>
          <p:nvPr/>
        </p:nvSpPr>
        <p:spPr>
          <a:xfrm>
            <a:off x="4843573" y="6103303"/>
            <a:ext cx="1615408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None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 algn="l"/>
            <a:r>
              <a:rPr lang="es-ES" sz="2400" kern="0" dirty="0"/>
              <a:t>11- 13 h</a:t>
            </a:r>
          </a:p>
        </p:txBody>
      </p:sp>
      <p:sp>
        <p:nvSpPr>
          <p:cNvPr id="14" name="AutoShape 4" descr="Imagen con fondo transparente">
            <a:extLst>
              <a:ext uri="{FF2B5EF4-FFF2-40B4-BE49-F238E27FC236}">
                <a16:creationId xmlns:a16="http://schemas.microsoft.com/office/drawing/2014/main" id="{6AAF713D-E65D-2F64-F72A-D433A0688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 descr="Logotipo&#10;&#10;El contenido generado por IA puede ser incorrecto.">
            <a:extLst>
              <a:ext uri="{FF2B5EF4-FFF2-40B4-BE49-F238E27FC236}">
                <a16:creationId xmlns:a16="http://schemas.microsoft.com/office/drawing/2014/main" id="{F2C29689-AD26-4D53-BA0E-B925E1BFB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898" y="3086808"/>
            <a:ext cx="1748992" cy="99441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58C7260-FF0E-A6E5-B08D-7952A3BD1AD6}"/>
              </a:ext>
            </a:extLst>
          </p:cNvPr>
          <p:cNvSpPr txBox="1"/>
          <p:nvPr/>
        </p:nvSpPr>
        <p:spPr>
          <a:xfrm>
            <a:off x="6096000" y="606011"/>
            <a:ext cx="42102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TALLER </a:t>
            </a:r>
            <a:r>
              <a:rPr lang="en" sz="54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 </a:t>
            </a:r>
            <a:r>
              <a:rPr kumimoji="0" lang="en" sz="54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0" i="0" u="none" strike="noStrike" kern="0" cap="none" spc="0" normalizeH="0" baseline="0" noProof="0" dirty="0">
                <a:ln>
                  <a:noFill/>
                </a:ln>
                <a:solidFill>
                  <a:srgbClr val="00809F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DANZA ORIENTAL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E243665-53BB-7BAB-74BE-1CDE00DCF45B}"/>
              </a:ext>
            </a:extLst>
          </p:cNvPr>
          <p:cNvSpPr txBox="1"/>
          <p:nvPr/>
        </p:nvSpPr>
        <p:spPr>
          <a:xfrm>
            <a:off x="6546490" y="3134178"/>
            <a:ext cx="42840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c</a:t>
            </a:r>
            <a:r>
              <a:rPr kumimoji="0" lang="en" sz="5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 panose="02000503000000000000" pitchFamily="2" charset="-78"/>
                <a:ea typeface="+mn-ea"/>
                <a:cs typeface="Aref Ruqaa" panose="02000503000000000000" pitchFamily="2" charset="-78"/>
                <a:sym typeface="Aref Ruqaa"/>
              </a:rPr>
              <a:t>on el </a:t>
            </a:r>
          </a:p>
          <a:p>
            <a:r>
              <a:rPr lang="ar-IQ" sz="50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   </a:t>
            </a:r>
            <a:r>
              <a:rPr lang="es-ES" sz="50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</a:rPr>
              <a:t>y Paz Blanco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0CCA1F-4938-1581-521E-D6ABDBA7B2B8}"/>
              </a:ext>
            </a:extLst>
          </p:cNvPr>
          <p:cNvSpPr txBox="1"/>
          <p:nvPr/>
        </p:nvSpPr>
        <p:spPr>
          <a:xfrm>
            <a:off x="6671176" y="4543608"/>
            <a:ext cx="610616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400" kern="0" dirty="0">
              <a:solidFill>
                <a:srgbClr val="1D2343"/>
              </a:solidFill>
              <a:latin typeface="Aref Ruqaa" panose="02000503000000000000" pitchFamily="2" charset="-78"/>
              <a:cs typeface="Aref Ruqaa" panose="02000503000000000000" pitchFamily="2" charset="-78"/>
              <a:sym typeface="Aref Ruqaa"/>
            </a:endParaRPr>
          </a:p>
          <a:p>
            <a:r>
              <a:rPr lang="es-ES" sz="2800" kern="0" dirty="0">
                <a:solidFill>
                  <a:srgbClr val="1D2343"/>
                </a:solidFill>
                <a:latin typeface="Aref Ruqaa" panose="02000503000000000000" pitchFamily="2" charset="-78"/>
                <a:cs typeface="Aref Ruqaa" panose="02000503000000000000" pitchFamily="2" charset="-78"/>
                <a:sym typeface="Aref Ruqaa"/>
                <a:hlinkClick r:id="rId4"/>
              </a:rPr>
              <a:t>La sonrisa de Nefertiti</a:t>
            </a:r>
            <a:endParaRPr lang="es-ES" sz="28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9B3916-4B82-54A9-EE60-3D6BEA0A5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13777" b="14756"/>
          <a:stretch/>
        </p:blipFill>
        <p:spPr bwMode="auto">
          <a:xfrm>
            <a:off x="2510241" y="571290"/>
            <a:ext cx="2627635" cy="516911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044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7"/>
          <p:cNvSpPr txBox="1">
            <a:spLocks noGrp="1"/>
          </p:cNvSpPr>
          <p:nvPr>
            <p:ph type="title"/>
          </p:nvPr>
        </p:nvSpPr>
        <p:spPr>
          <a:xfrm>
            <a:off x="2703199" y="436880"/>
            <a:ext cx="6992731" cy="263139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ES" sz="4400" dirty="0">
                <a:solidFill>
                  <a:srgbClr val="1D2343"/>
                </a:solidFill>
              </a:rPr>
              <a:t>No olvides:</a:t>
            </a:r>
            <a:br>
              <a:rPr lang="es-ES" sz="4400" dirty="0">
                <a:solidFill>
                  <a:srgbClr val="1D2343"/>
                </a:solidFill>
              </a:rPr>
            </a:br>
            <a:r>
              <a:rPr lang="ar-IQ" sz="440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فِي الْحَـرَكَة بَـرَكَة</a:t>
            </a:r>
            <a:r>
              <a:rPr lang="es-ES" sz="4400" dirty="0">
                <a:solidFill>
                  <a:srgbClr val="00809F"/>
                </a:solidFill>
              </a:rPr>
              <a:t> </a:t>
            </a:r>
            <a:br>
              <a:rPr lang="es-ES" sz="6600" dirty="0"/>
            </a:br>
            <a:r>
              <a:rPr lang="es-ES" sz="5400" dirty="0"/>
              <a:t>F</a:t>
            </a:r>
            <a:r>
              <a:rPr lang="en" sz="5400" dirty="0"/>
              <a:t>ii l-7araka baraka</a:t>
            </a:r>
            <a:endParaRPr sz="6600" dirty="0"/>
          </a:p>
        </p:txBody>
      </p:sp>
      <p:sp>
        <p:nvSpPr>
          <p:cNvPr id="685" name="Google Shape;685;p57"/>
          <p:cNvSpPr txBox="1">
            <a:spLocks noGrp="1"/>
          </p:cNvSpPr>
          <p:nvPr>
            <p:ph type="subTitle" idx="3"/>
          </p:nvPr>
        </p:nvSpPr>
        <p:spPr>
          <a:xfrm>
            <a:off x="4072513" y="5367392"/>
            <a:ext cx="4238367" cy="132323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1600" dirty="0"/>
              <a:t>Esta presentación ha sido realizada por Ana Ruth Vidal Luengo y Paz Blanco Solís con </a:t>
            </a:r>
            <a:r>
              <a:rPr lang="en" sz="1600" b="1" dirty="0"/>
              <a:t>Slidesgo</a:t>
            </a:r>
            <a:r>
              <a:rPr lang="en" sz="1600" dirty="0"/>
              <a:t>, iconos de </a:t>
            </a:r>
            <a:r>
              <a:rPr lang="en" sz="1600" b="1" dirty="0"/>
              <a:t>Freepik</a:t>
            </a:r>
            <a:r>
              <a:rPr lang="en" sz="1600" dirty="0"/>
              <a:t> e imágenes de </a:t>
            </a:r>
            <a:r>
              <a:rPr lang="en" sz="1600" b="1" dirty="0"/>
              <a:t>Clipart Culture </a:t>
            </a:r>
            <a:r>
              <a:rPr lang="en" sz="1600" dirty="0"/>
              <a:t>y</a:t>
            </a:r>
            <a:r>
              <a:rPr lang="en" sz="1600" b="1" dirty="0"/>
              <a:t> Shira.net</a:t>
            </a:r>
            <a:endParaRPr sz="1600" b="1" dirty="0"/>
          </a:p>
        </p:txBody>
      </p:sp>
      <p:pic>
        <p:nvPicPr>
          <p:cNvPr id="688" name="Google Shape;688;p57"/>
          <p:cNvPicPr preferRelativeResize="0"/>
          <p:nvPr/>
        </p:nvPicPr>
        <p:blipFill rotWithShape="1">
          <a:blip r:embed="rId3">
            <a:alphaModFix/>
          </a:blip>
          <a:srcRect l="4977" t="1904" r="14861" b="1895"/>
          <a:stretch/>
        </p:blipFill>
        <p:spPr>
          <a:xfrm>
            <a:off x="9594333" y="837934"/>
            <a:ext cx="2597668" cy="311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57"/>
          <p:cNvPicPr preferRelativeResize="0"/>
          <p:nvPr/>
        </p:nvPicPr>
        <p:blipFill rotWithShape="1">
          <a:blip r:embed="rId4">
            <a:alphaModFix/>
          </a:blip>
          <a:srcRect l="8221" t="37623" r="6672" b="1348"/>
          <a:stretch/>
        </p:blipFill>
        <p:spPr>
          <a:xfrm>
            <a:off x="8549200" y="-148900"/>
            <a:ext cx="2689333" cy="192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7"/>
          <p:cNvPicPr preferRelativeResize="0"/>
          <p:nvPr/>
        </p:nvPicPr>
        <p:blipFill rotWithShape="1">
          <a:blip r:embed="rId5">
            <a:alphaModFix/>
          </a:blip>
          <a:srcRect l="3428" t="45014" b="-3224"/>
          <a:stretch/>
        </p:blipFill>
        <p:spPr>
          <a:xfrm>
            <a:off x="953451" y="18"/>
            <a:ext cx="3117565" cy="187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7"/>
          <p:cNvPicPr preferRelativeResize="0"/>
          <p:nvPr/>
        </p:nvPicPr>
        <p:blipFill rotWithShape="1">
          <a:blip r:embed="rId6">
            <a:alphaModFix/>
          </a:blip>
          <a:srcRect l="10593" t="1095" r="6775" b="1085"/>
          <a:stretch/>
        </p:blipFill>
        <p:spPr>
          <a:xfrm>
            <a:off x="-31799" y="713334"/>
            <a:ext cx="2633401" cy="31145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946;p69">
            <a:extLst>
              <a:ext uri="{FF2B5EF4-FFF2-40B4-BE49-F238E27FC236}">
                <a16:creationId xmlns:a16="http://schemas.microsoft.com/office/drawing/2014/main" id="{D7B6C1F0-FC57-1A4C-76C5-C9B1F167A41C}"/>
              </a:ext>
            </a:extLst>
          </p:cNvPr>
          <p:cNvSpPr txBox="1"/>
          <p:nvPr/>
        </p:nvSpPr>
        <p:spPr>
          <a:xfrm>
            <a:off x="4832364" y="3505137"/>
            <a:ext cx="2734400" cy="114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ES" sz="36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</a:t>
            </a:r>
            <a:r>
              <a:rPr lang="ar-IQ" sz="36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 وَشُكْرًا</a:t>
            </a:r>
          </a:p>
          <a:p>
            <a:pPr algn="ctr"/>
            <a:r>
              <a:rPr lang="es-ES" sz="3600" kern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wa</a:t>
            </a:r>
            <a:r>
              <a:rPr lang="en" sz="3600" kern="0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-shukran</a:t>
            </a:r>
            <a:endParaRPr sz="3600" kern="0" dirty="0">
              <a:solidFill>
                <a:srgbClr val="00809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</p:txBody>
      </p:sp>
      <p:sp>
        <p:nvSpPr>
          <p:cNvPr id="3" name="Google Shape;703;p58">
            <a:extLst>
              <a:ext uri="{FF2B5EF4-FFF2-40B4-BE49-F238E27FC236}">
                <a16:creationId xmlns:a16="http://schemas.microsoft.com/office/drawing/2014/main" id="{8FDB388F-D8EB-13A2-A2FB-E89528721E8A}"/>
              </a:ext>
            </a:extLst>
          </p:cNvPr>
          <p:cNvSpPr/>
          <p:nvPr/>
        </p:nvSpPr>
        <p:spPr>
          <a:xfrm>
            <a:off x="5189255" y="4985152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704;p58">
            <a:extLst>
              <a:ext uri="{FF2B5EF4-FFF2-40B4-BE49-F238E27FC236}">
                <a16:creationId xmlns:a16="http://schemas.microsoft.com/office/drawing/2014/main" id="{464DA980-97C9-A641-C782-B3106D31A74E}"/>
              </a:ext>
            </a:extLst>
          </p:cNvPr>
          <p:cNvSpPr/>
          <p:nvPr/>
        </p:nvSpPr>
        <p:spPr>
          <a:xfrm>
            <a:off x="6701126" y="4985152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705;p58">
            <a:extLst>
              <a:ext uri="{FF2B5EF4-FFF2-40B4-BE49-F238E27FC236}">
                <a16:creationId xmlns:a16="http://schemas.microsoft.com/office/drawing/2014/main" id="{B2C4F3C7-2BBC-DBA8-4BD1-374AE3CAE357}"/>
              </a:ext>
            </a:extLst>
          </p:cNvPr>
          <p:cNvSpPr/>
          <p:nvPr/>
        </p:nvSpPr>
        <p:spPr>
          <a:xfrm>
            <a:off x="5965817" y="4950606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>
            <a:spLocks noGrp="1"/>
          </p:cNvSpPr>
          <p:nvPr>
            <p:ph type="body" idx="1"/>
          </p:nvPr>
        </p:nvSpPr>
        <p:spPr>
          <a:xfrm>
            <a:off x="1289080" y="2129439"/>
            <a:ext cx="3770600" cy="298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ts val="5000"/>
              </a:lnSpc>
              <a:buClr>
                <a:schemeClr val="dk1"/>
              </a:buClr>
              <a:buSzPts val="1100"/>
              <a:buNone/>
            </a:pPr>
            <a:r>
              <a:rPr lang="es-ES" sz="3200" dirty="0"/>
              <a:t>Danza árabe</a:t>
            </a:r>
          </a:p>
          <a:p>
            <a:pPr marL="0" indent="0">
              <a:lnSpc>
                <a:spcPts val="5000"/>
              </a:lnSpc>
              <a:buClr>
                <a:schemeClr val="dk1"/>
              </a:buClr>
              <a:buSzPts val="1100"/>
              <a:buNone/>
            </a:pPr>
            <a:r>
              <a:rPr lang="es-ES" sz="3200" dirty="0"/>
              <a:t>Danza del vientre </a:t>
            </a:r>
          </a:p>
          <a:p>
            <a:pPr marL="0" indent="0">
              <a:lnSpc>
                <a:spcPts val="5000"/>
              </a:lnSpc>
              <a:buClr>
                <a:schemeClr val="dk1"/>
              </a:buClr>
              <a:buSzPts val="1100"/>
              <a:buNone/>
            </a:pPr>
            <a:r>
              <a:rPr lang="es-ES" sz="3200" dirty="0"/>
              <a:t>Danza popular</a:t>
            </a:r>
          </a:p>
          <a:p>
            <a:pPr marL="0" indent="0">
              <a:lnSpc>
                <a:spcPts val="5000"/>
              </a:lnSpc>
              <a:buClr>
                <a:schemeClr val="dk1"/>
              </a:buClr>
              <a:buSzPts val="1100"/>
              <a:buNone/>
            </a:pPr>
            <a:r>
              <a:rPr lang="es-ES" sz="3200" dirty="0"/>
              <a:t>Danza oriental </a:t>
            </a:r>
          </a:p>
        </p:txBody>
      </p:sp>
      <p:sp>
        <p:nvSpPr>
          <p:cNvPr id="493" name="Google Shape;493;p46"/>
          <p:cNvSpPr txBox="1">
            <a:spLocks noGrp="1"/>
          </p:cNvSpPr>
          <p:nvPr>
            <p:ph type="title"/>
          </p:nvPr>
        </p:nvSpPr>
        <p:spPr>
          <a:xfrm>
            <a:off x="1247200" y="802674"/>
            <a:ext cx="715388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400" dirty="0">
                <a:solidFill>
                  <a:srgbClr val="00809F"/>
                </a:solidFill>
              </a:rPr>
              <a:t>Más allá </a:t>
            </a:r>
            <a:r>
              <a:rPr lang="en" sz="4400" dirty="0">
                <a:solidFill>
                  <a:srgbClr val="1D2343"/>
                </a:solidFill>
              </a:rPr>
              <a:t>de los estereotipos</a:t>
            </a:r>
            <a:endParaRPr sz="4400" dirty="0">
              <a:solidFill>
                <a:srgbClr val="1D2343"/>
              </a:solidFill>
            </a:endParaRPr>
          </a:p>
        </p:txBody>
      </p:sp>
      <p:sp>
        <p:nvSpPr>
          <p:cNvPr id="2" name="Google Shape;492;p46">
            <a:extLst>
              <a:ext uri="{FF2B5EF4-FFF2-40B4-BE49-F238E27FC236}">
                <a16:creationId xmlns:a16="http://schemas.microsoft.com/office/drawing/2014/main" id="{6A727672-F3A4-1EC5-D5C4-EA35E18AC2EE}"/>
              </a:ext>
            </a:extLst>
          </p:cNvPr>
          <p:cNvSpPr txBox="1">
            <a:spLocks/>
          </p:cNvSpPr>
          <p:nvPr/>
        </p:nvSpPr>
        <p:spPr>
          <a:xfrm>
            <a:off x="4448840" y="2129439"/>
            <a:ext cx="3384520" cy="2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 algn="r">
              <a:lnSpc>
                <a:spcPts val="5000"/>
              </a:lnSpc>
              <a:buClr>
                <a:schemeClr val="dk1"/>
              </a:buClr>
              <a:buSzPts val="1100"/>
              <a:buFont typeface="Mulish Medium"/>
              <a:buNone/>
            </a:pPr>
            <a:r>
              <a:rPr lang="ar-IQ" sz="3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الرَّقْص الْعَرَبِيّ</a:t>
            </a:r>
            <a:endParaRPr lang="es-ES" sz="3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ts val="5000"/>
              </a:lnSpc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3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ø</a:t>
            </a:r>
          </a:p>
          <a:p>
            <a:pPr marL="0" indent="0" algn="r">
              <a:lnSpc>
                <a:spcPts val="5000"/>
              </a:lnSpc>
              <a:buClr>
                <a:schemeClr val="dk1"/>
              </a:buClr>
              <a:buSzPts val="1100"/>
              <a:buFont typeface="Mulish Medium"/>
              <a:buNone/>
            </a:pPr>
            <a:r>
              <a:rPr lang="ar-IQ" sz="3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الرَّقْص الشَّعْبِيّ</a:t>
            </a:r>
          </a:p>
          <a:p>
            <a:pPr marL="0" indent="0" algn="r">
              <a:lnSpc>
                <a:spcPts val="5000"/>
              </a:lnSpc>
              <a:buClr>
                <a:schemeClr val="dk1"/>
              </a:buClr>
              <a:buSzPts val="1100"/>
              <a:buNone/>
            </a:pPr>
            <a:r>
              <a:rPr lang="ar-IQ" sz="3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الرَّقْص الشَّرْقِيّ</a:t>
            </a:r>
            <a:endParaRPr lang="es-ES" sz="3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lnSpc>
                <a:spcPts val="5000"/>
              </a:lnSpc>
              <a:buClr>
                <a:schemeClr val="dk1"/>
              </a:buClr>
              <a:buSzPts val="1100"/>
              <a:buFont typeface="Mulish Medium"/>
              <a:buNone/>
            </a:pPr>
            <a:endParaRPr lang="es-ES" sz="3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 descr="Imagen que contiene edificio, interior, foto, hombre&#10;&#10;El contenido generado por IA puede ser incorrecto.">
            <a:extLst>
              <a:ext uri="{FF2B5EF4-FFF2-40B4-BE49-F238E27FC236}">
                <a16:creationId xmlns:a16="http://schemas.microsoft.com/office/drawing/2014/main" id="{508B7735-29B8-B226-EEEF-CDD5D81E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20" y="1603617"/>
            <a:ext cx="2557780" cy="4036844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3" name="Google Shape;492;p46">
            <a:extLst>
              <a:ext uri="{FF2B5EF4-FFF2-40B4-BE49-F238E27FC236}">
                <a16:creationId xmlns:a16="http://schemas.microsoft.com/office/drawing/2014/main" id="{794F825E-2758-4E57-3ED3-C61C90D3378D}"/>
              </a:ext>
            </a:extLst>
          </p:cNvPr>
          <p:cNvSpPr txBox="1">
            <a:spLocks/>
          </p:cNvSpPr>
          <p:nvPr/>
        </p:nvSpPr>
        <p:spPr>
          <a:xfrm>
            <a:off x="3011200" y="5066423"/>
            <a:ext cx="4334480" cy="558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2000" kern="0" dirty="0"/>
              <a:t>Te lo cuenta </a:t>
            </a:r>
            <a:r>
              <a:rPr lang="es-ES" sz="2000" kern="0" dirty="0" err="1">
                <a:solidFill>
                  <a:srgbClr val="00809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Amani</a:t>
            </a:r>
            <a:r>
              <a:rPr lang="es-ES" sz="2000" kern="0" dirty="0"/>
              <a:t> desde Líbano</a:t>
            </a:r>
          </a:p>
        </p:txBody>
      </p:sp>
      <p:sp>
        <p:nvSpPr>
          <p:cNvPr id="5" name="Google Shape;705;p58">
            <a:extLst>
              <a:ext uri="{FF2B5EF4-FFF2-40B4-BE49-F238E27FC236}">
                <a16:creationId xmlns:a16="http://schemas.microsoft.com/office/drawing/2014/main" id="{625D88CC-0741-D868-3309-0B1345B44DF7}"/>
              </a:ext>
            </a:extLst>
          </p:cNvPr>
          <p:cNvSpPr/>
          <p:nvPr/>
        </p:nvSpPr>
        <p:spPr>
          <a:xfrm>
            <a:off x="2440960" y="5082083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92;p46">
            <a:extLst>
              <a:ext uri="{FF2B5EF4-FFF2-40B4-BE49-F238E27FC236}">
                <a16:creationId xmlns:a16="http://schemas.microsoft.com/office/drawing/2014/main" id="{866BF496-E27B-7FF8-4058-98B7EE90AB58}"/>
              </a:ext>
            </a:extLst>
          </p:cNvPr>
          <p:cNvSpPr txBox="1">
            <a:spLocks/>
          </p:cNvSpPr>
          <p:nvPr/>
        </p:nvSpPr>
        <p:spPr>
          <a:xfrm>
            <a:off x="8912240" y="5377436"/>
            <a:ext cx="1494140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Mary </a:t>
            </a:r>
            <a:r>
              <a:rPr lang="es-ES" sz="1400" kern="0" dirty="0" err="1"/>
              <a:t>Yusef</a:t>
            </a:r>
            <a:r>
              <a:rPr lang="es-ES" sz="1400" kern="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AD5E22BC-F5EA-94B0-ADF7-D1147F55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>
            <a:extLst>
              <a:ext uri="{FF2B5EF4-FFF2-40B4-BE49-F238E27FC236}">
                <a16:creationId xmlns:a16="http://schemas.microsoft.com/office/drawing/2014/main" id="{FBD1BFA9-6CEA-A336-A033-9F6AAD228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8968" y="280876"/>
            <a:ext cx="722896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4400" dirty="0">
                <a:solidFill>
                  <a:srgbClr val="00809F"/>
                </a:solidFill>
              </a:rPr>
              <a:t>Más allá </a:t>
            </a:r>
            <a:r>
              <a:rPr lang="es-ES" sz="4400" dirty="0">
                <a:solidFill>
                  <a:srgbClr val="1D2343"/>
                </a:solidFill>
              </a:rPr>
              <a:t>de los estereotipos</a:t>
            </a:r>
            <a:endParaRPr sz="4400" dirty="0">
              <a:solidFill>
                <a:srgbClr val="1D2343"/>
              </a:solidFill>
            </a:endParaRPr>
          </a:p>
        </p:txBody>
      </p:sp>
      <p:sp>
        <p:nvSpPr>
          <p:cNvPr id="6" name="Google Shape;492;p46">
            <a:extLst>
              <a:ext uri="{FF2B5EF4-FFF2-40B4-BE49-F238E27FC236}">
                <a16:creationId xmlns:a16="http://schemas.microsoft.com/office/drawing/2014/main" id="{003E445E-E742-AC83-7470-0C04BC099EF6}"/>
              </a:ext>
            </a:extLst>
          </p:cNvPr>
          <p:cNvSpPr txBox="1">
            <a:spLocks/>
          </p:cNvSpPr>
          <p:nvPr/>
        </p:nvSpPr>
        <p:spPr>
          <a:xfrm>
            <a:off x="8600824" y="4676562"/>
            <a:ext cx="1979516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Boda egipcia (1920)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CD3A8D5-DD7B-B84B-ED9C-0D604FF771D7}"/>
              </a:ext>
            </a:extLst>
          </p:cNvPr>
          <p:cNvSpPr txBox="1"/>
          <p:nvPr/>
        </p:nvSpPr>
        <p:spPr>
          <a:xfrm>
            <a:off x="4762774" y="1414098"/>
            <a:ext cx="2418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Daniel </a:t>
            </a:r>
            <a:r>
              <a:rPr lang="es-E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Lékégian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. </a:t>
            </a:r>
            <a:r>
              <a:rPr lang="es-ES" sz="1400" i="1" kern="0" dirty="0" err="1">
                <a:solidFill>
                  <a:schemeClr val="dk1"/>
                </a:solidFill>
                <a:latin typeface="Mulish Medium"/>
                <a:sym typeface="Mulish Medium"/>
              </a:rPr>
              <a:t>Danse</a:t>
            </a:r>
            <a:r>
              <a:rPr lang="es-ES" sz="1400" i="1" kern="0" dirty="0">
                <a:solidFill>
                  <a:schemeClr val="dk1"/>
                </a:solidFill>
                <a:latin typeface="Mulish Medium"/>
                <a:sym typeface="Mulish Medium"/>
              </a:rPr>
              <a:t> du </a:t>
            </a:r>
            <a:r>
              <a:rPr lang="es-ES" sz="1400" i="1" kern="0" dirty="0" err="1">
                <a:solidFill>
                  <a:schemeClr val="dk1"/>
                </a:solidFill>
                <a:latin typeface="Mulish Medium"/>
                <a:sym typeface="Mulish Medium"/>
              </a:rPr>
              <a:t>ventre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 (1894) (1859-1930)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34BD2D-2B4A-FD11-C934-F87B915E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22" y="1739715"/>
            <a:ext cx="3207385" cy="4041960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11414D1-23CF-B55A-5D2C-8060D95F1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844" y="1167928"/>
            <a:ext cx="3146118" cy="419725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1DB721-5585-E2AB-D888-88DD56E6E1F2}"/>
              </a:ext>
            </a:extLst>
          </p:cNvPr>
          <p:cNvSpPr txBox="1"/>
          <p:nvPr/>
        </p:nvSpPr>
        <p:spPr>
          <a:xfrm>
            <a:off x="1150577" y="5200542"/>
            <a:ext cx="3207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Daniel </a:t>
            </a:r>
            <a:r>
              <a:rPr lang="es-E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Lékégian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. </a:t>
            </a:r>
            <a:r>
              <a:rPr lang="es-ES" sz="1400" i="1" kern="0" dirty="0" err="1">
                <a:solidFill>
                  <a:schemeClr val="dk1"/>
                </a:solidFill>
                <a:latin typeface="Mulish Medium"/>
                <a:sym typeface="Mulish Medium"/>
              </a:rPr>
              <a:t>Danseuse</a:t>
            </a:r>
            <a:r>
              <a:rPr lang="es-ES" sz="1400" i="1" kern="0" dirty="0">
                <a:solidFill>
                  <a:schemeClr val="dk1"/>
                </a:solidFill>
                <a:latin typeface="Mulish Medium"/>
                <a:sym typeface="Mulish Medium"/>
              </a:rPr>
              <a:t> arabe (</a:t>
            </a:r>
            <a:r>
              <a:rPr lang="es-ES" sz="1400" i="1" kern="0" dirty="0" err="1">
                <a:solidFill>
                  <a:schemeClr val="dk1"/>
                </a:solidFill>
                <a:latin typeface="Mulish Medium"/>
                <a:sym typeface="Mulish Medium"/>
              </a:rPr>
              <a:t>Almeh</a:t>
            </a:r>
            <a:r>
              <a:rPr lang="es-ES" sz="1400" i="1" kern="0" dirty="0">
                <a:solidFill>
                  <a:schemeClr val="dk1"/>
                </a:solidFill>
                <a:latin typeface="Mulish Medium"/>
                <a:sym typeface="Mulish Medium"/>
              </a:rPr>
              <a:t>) </a:t>
            </a:r>
            <a:r>
              <a:rPr lang="es-ES" sz="1400" i="1" kern="0" dirty="0" err="1">
                <a:solidFill>
                  <a:schemeClr val="dk1"/>
                </a:solidFill>
                <a:latin typeface="Mulish Medium"/>
                <a:sym typeface="Mulish Medium"/>
              </a:rPr>
              <a:t>nº</a:t>
            </a:r>
            <a:r>
              <a:rPr lang="es-ES" sz="1400" i="1" kern="0" dirty="0">
                <a:solidFill>
                  <a:schemeClr val="dk1"/>
                </a:solidFill>
                <a:latin typeface="Mulish Medium"/>
                <a:sym typeface="Mulish Medium"/>
              </a:rPr>
              <a:t> 101 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(circa1880)</a:t>
            </a:r>
          </a:p>
        </p:txBody>
      </p:sp>
      <p:pic>
        <p:nvPicPr>
          <p:cNvPr id="9" name="Imagen 8" descr="Foto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7D1953AC-07A1-7204-1351-5E8D844ED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06" y="1655388"/>
            <a:ext cx="4030152" cy="3239235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8846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9C8388BE-2858-DB8E-F110-22E0AC1F3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>
            <a:extLst>
              <a:ext uri="{FF2B5EF4-FFF2-40B4-BE49-F238E27FC236}">
                <a16:creationId xmlns:a16="http://schemas.microsoft.com/office/drawing/2014/main" id="{77B8780E-8916-3923-9E60-CF90E072B3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408" y="329885"/>
            <a:ext cx="722896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4400" dirty="0">
                <a:solidFill>
                  <a:srgbClr val="00809F"/>
                </a:solidFill>
              </a:rPr>
              <a:t>Más allá </a:t>
            </a:r>
            <a:r>
              <a:rPr lang="es-ES" sz="4400" dirty="0">
                <a:solidFill>
                  <a:srgbClr val="1D2343"/>
                </a:solidFill>
              </a:rPr>
              <a:t>de los estereotipos</a:t>
            </a:r>
            <a:endParaRPr sz="4400" dirty="0">
              <a:solidFill>
                <a:srgbClr val="1D2343"/>
              </a:solidFill>
            </a:endParaRPr>
          </a:p>
        </p:txBody>
      </p:sp>
      <p:pic>
        <p:nvPicPr>
          <p:cNvPr id="16" name="Imagen 15" descr="Foto en blanco y negro de una persona sentada en el suelo&#10;&#10;El contenido generado por IA puede ser incorrecto.">
            <a:extLst>
              <a:ext uri="{FF2B5EF4-FFF2-40B4-BE49-F238E27FC236}">
                <a16:creationId xmlns:a16="http://schemas.microsoft.com/office/drawing/2014/main" id="{C89FA8FE-9151-E7BB-94E3-367B765D8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09" y="1830964"/>
            <a:ext cx="4379802" cy="319607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Imagen 13" descr="Foto en blanco y negro de 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056C51E6-1664-BED6-5E73-FB65488F6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08" y="1302511"/>
            <a:ext cx="3440290" cy="4280545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D86217-BEC9-48E4-F446-93843557118E}"/>
              </a:ext>
            </a:extLst>
          </p:cNvPr>
          <p:cNvSpPr txBox="1"/>
          <p:nvPr/>
        </p:nvSpPr>
        <p:spPr>
          <a:xfrm>
            <a:off x="1889225" y="5456738"/>
            <a:ext cx="25946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Bamba </a:t>
            </a:r>
            <a:r>
              <a:rPr lang="es-E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Kashar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 (1859-1930)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C0E344-8436-4D1F-6AAE-D3B42CB41C4A}"/>
              </a:ext>
            </a:extLst>
          </p:cNvPr>
          <p:cNvSpPr txBox="1"/>
          <p:nvPr/>
        </p:nvSpPr>
        <p:spPr>
          <a:xfrm>
            <a:off x="7591333" y="4873147"/>
            <a:ext cx="28437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Beba </a:t>
            </a:r>
            <a:r>
              <a:rPr lang="es-E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Ezz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 </a:t>
            </a:r>
            <a:r>
              <a:rPr lang="es-E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ed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-Din (1859-1930)</a:t>
            </a:r>
          </a:p>
        </p:txBody>
      </p:sp>
      <p:pic>
        <p:nvPicPr>
          <p:cNvPr id="8" name="Imagen 7" descr="Texto&#10;&#10;El contenido generado por IA puede ser incorrecto.">
            <a:extLst>
              <a:ext uri="{FF2B5EF4-FFF2-40B4-BE49-F238E27FC236}">
                <a16:creationId xmlns:a16="http://schemas.microsoft.com/office/drawing/2014/main" id="{2CE64C05-8D24-93B7-AE6C-90282069B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9" y="1215411"/>
            <a:ext cx="3031613" cy="5642589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67155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FAE5DF6A-1A99-7971-FA14-EF1C56A4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>
            <a:extLst>
              <a:ext uri="{FF2B5EF4-FFF2-40B4-BE49-F238E27FC236}">
                <a16:creationId xmlns:a16="http://schemas.microsoft.com/office/drawing/2014/main" id="{725D9813-728B-2741-5666-3D40A45955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7631" y="624435"/>
            <a:ext cx="690647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4400" dirty="0">
                <a:solidFill>
                  <a:srgbClr val="00809F"/>
                </a:solidFill>
              </a:rPr>
              <a:t>Más allá </a:t>
            </a:r>
            <a:r>
              <a:rPr lang="es-ES" sz="4400" dirty="0">
                <a:solidFill>
                  <a:srgbClr val="1D2343"/>
                </a:solidFill>
              </a:rPr>
              <a:t>de los estereotipos</a:t>
            </a:r>
            <a:endParaRPr sz="4400" dirty="0">
              <a:solidFill>
                <a:srgbClr val="1D2343"/>
              </a:solidFill>
            </a:endParaRPr>
          </a:p>
        </p:txBody>
      </p:sp>
      <p:sp>
        <p:nvSpPr>
          <p:cNvPr id="6" name="Google Shape;492;p46">
            <a:extLst>
              <a:ext uri="{FF2B5EF4-FFF2-40B4-BE49-F238E27FC236}">
                <a16:creationId xmlns:a16="http://schemas.microsoft.com/office/drawing/2014/main" id="{4099B62E-4C24-D0BD-88A6-B925A28DA33F}"/>
              </a:ext>
            </a:extLst>
          </p:cNvPr>
          <p:cNvSpPr txBox="1">
            <a:spLocks/>
          </p:cNvSpPr>
          <p:nvPr/>
        </p:nvSpPr>
        <p:spPr>
          <a:xfrm>
            <a:off x="4930868" y="5260578"/>
            <a:ext cx="2852524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 err="1"/>
              <a:t>Taheyya</a:t>
            </a:r>
            <a:r>
              <a:rPr lang="es-ES" sz="1400" kern="0" dirty="0"/>
              <a:t> </a:t>
            </a:r>
            <a:r>
              <a:rPr lang="es-ES" sz="1400" kern="0" dirty="0" err="1"/>
              <a:t>Kariokka</a:t>
            </a:r>
            <a:r>
              <a:rPr lang="es-ES" sz="1400" kern="0" dirty="0"/>
              <a:t> (1915-1999)</a:t>
            </a:r>
          </a:p>
        </p:txBody>
      </p:sp>
      <p:pic>
        <p:nvPicPr>
          <p:cNvPr id="4" name="Imagen 3" descr="Foto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5E7E7F12-6DD1-0855-F9D6-1755BB5677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47" y="1606431"/>
            <a:ext cx="4247366" cy="3807697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Imagen 6" descr="Imagen en blanco y negro de una persona acostado en el suelo&#10;&#10;El contenido generado por IA puede ser incorrecto.">
            <a:extLst>
              <a:ext uri="{FF2B5EF4-FFF2-40B4-BE49-F238E27FC236}">
                <a16:creationId xmlns:a16="http://schemas.microsoft.com/office/drawing/2014/main" id="{7838C7F6-DF7C-B073-6775-D6BE14937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4" y="1823411"/>
            <a:ext cx="3502540" cy="27432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8" name="Google Shape;492;p46">
            <a:extLst>
              <a:ext uri="{FF2B5EF4-FFF2-40B4-BE49-F238E27FC236}">
                <a16:creationId xmlns:a16="http://schemas.microsoft.com/office/drawing/2014/main" id="{37083B43-C180-F1E5-908B-4DB7FF50FE5C}"/>
              </a:ext>
            </a:extLst>
          </p:cNvPr>
          <p:cNvSpPr txBox="1">
            <a:spLocks/>
          </p:cNvSpPr>
          <p:nvPr/>
        </p:nvSpPr>
        <p:spPr>
          <a:xfrm>
            <a:off x="1565757" y="4475937"/>
            <a:ext cx="2164143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 err="1"/>
              <a:t>Soheir</a:t>
            </a:r>
            <a:r>
              <a:rPr lang="es-ES" sz="1400" kern="0" dirty="0"/>
              <a:t> </a:t>
            </a:r>
            <a:r>
              <a:rPr lang="es-ES" sz="1400" kern="0" dirty="0" err="1"/>
              <a:t>Zaki</a:t>
            </a:r>
            <a:r>
              <a:rPr lang="es-ES" sz="1400" kern="0" dirty="0"/>
              <a:t> (1965)</a:t>
            </a:r>
          </a:p>
        </p:txBody>
      </p:sp>
      <p:pic>
        <p:nvPicPr>
          <p:cNvPr id="11" name="Imagen 10" descr="Imagen que contiene exterior, hombre, montaña, parado&#10;&#10;El contenido generado por IA puede ser incorrecto.">
            <a:extLst>
              <a:ext uri="{FF2B5EF4-FFF2-40B4-BE49-F238E27FC236}">
                <a16:creationId xmlns:a16="http://schemas.microsoft.com/office/drawing/2014/main" id="{4847F4B8-EF52-04E1-BA47-DDC5FCB925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86" y="1753262"/>
            <a:ext cx="2588980" cy="337753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Google Shape;492;p46">
            <a:extLst>
              <a:ext uri="{FF2B5EF4-FFF2-40B4-BE49-F238E27FC236}">
                <a16:creationId xmlns:a16="http://schemas.microsoft.com/office/drawing/2014/main" id="{94F876D0-7CE1-7F9B-4CE0-EA5A3C912F0E}"/>
              </a:ext>
            </a:extLst>
          </p:cNvPr>
          <p:cNvSpPr txBox="1">
            <a:spLocks/>
          </p:cNvSpPr>
          <p:nvPr/>
        </p:nvSpPr>
        <p:spPr>
          <a:xfrm>
            <a:off x="9178234" y="4971544"/>
            <a:ext cx="1550702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 err="1"/>
              <a:t>Dalilah</a:t>
            </a:r>
            <a:r>
              <a:rPr lang="es-ES" sz="1400" kern="0" dirty="0"/>
              <a:t> (1939)</a:t>
            </a:r>
          </a:p>
        </p:txBody>
      </p:sp>
    </p:spTree>
    <p:extLst>
      <p:ext uri="{BB962C8B-B14F-4D97-AF65-F5344CB8AC3E}">
        <p14:creationId xmlns:p14="http://schemas.microsoft.com/office/powerpoint/2010/main" val="2073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>
          <a:extLst>
            <a:ext uri="{FF2B5EF4-FFF2-40B4-BE49-F238E27FC236}">
              <a16:creationId xmlns:a16="http://schemas.microsoft.com/office/drawing/2014/main" id="{C5B5DA20-11B9-17A8-C3DD-4C64738D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>
            <a:extLst>
              <a:ext uri="{FF2B5EF4-FFF2-40B4-BE49-F238E27FC236}">
                <a16:creationId xmlns:a16="http://schemas.microsoft.com/office/drawing/2014/main" id="{A137C98F-7E1C-28BC-D170-215B212687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6697" y="427521"/>
            <a:ext cx="6906474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ES" sz="4400" dirty="0">
                <a:solidFill>
                  <a:srgbClr val="00809F"/>
                </a:solidFill>
              </a:rPr>
              <a:t>Más allá </a:t>
            </a:r>
            <a:r>
              <a:rPr lang="es-ES" sz="4400" dirty="0">
                <a:solidFill>
                  <a:srgbClr val="1D2343"/>
                </a:solidFill>
              </a:rPr>
              <a:t>de los estereotipos</a:t>
            </a:r>
            <a:endParaRPr sz="4400" dirty="0">
              <a:solidFill>
                <a:srgbClr val="1D2343"/>
              </a:solidFill>
            </a:endParaRPr>
          </a:p>
        </p:txBody>
      </p:sp>
      <p:pic>
        <p:nvPicPr>
          <p:cNvPr id="1026" name="Picture 2" descr="Tito Seif 2019 King of the King!! @ Sadaf Festival Switzerland!!">
            <a:extLst>
              <a:ext uri="{FF2B5EF4-FFF2-40B4-BE49-F238E27FC236}">
                <a16:creationId xmlns:a16="http://schemas.microsoft.com/office/drawing/2014/main" id="{0A642513-F5F6-2828-E3D1-58968CF03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2" r="19742"/>
          <a:stretch/>
        </p:blipFill>
        <p:spPr bwMode="auto">
          <a:xfrm>
            <a:off x="4298628" y="1734059"/>
            <a:ext cx="3891719" cy="385227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492;p46">
            <a:extLst>
              <a:ext uri="{FF2B5EF4-FFF2-40B4-BE49-F238E27FC236}">
                <a16:creationId xmlns:a16="http://schemas.microsoft.com/office/drawing/2014/main" id="{64EAE66C-6444-84E0-3F7B-43926F4BC3D5}"/>
              </a:ext>
            </a:extLst>
          </p:cNvPr>
          <p:cNvSpPr txBox="1">
            <a:spLocks/>
          </p:cNvSpPr>
          <p:nvPr/>
        </p:nvSpPr>
        <p:spPr>
          <a:xfrm>
            <a:off x="5603377" y="5522629"/>
            <a:ext cx="1597853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Tito </a:t>
            </a:r>
            <a:r>
              <a:rPr lang="es-ES" sz="1400" kern="0" dirty="0" err="1"/>
              <a:t>Saif</a:t>
            </a:r>
            <a:r>
              <a:rPr lang="es-ES" sz="1400" kern="0" dirty="0"/>
              <a:t> (2019)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8537A4-13EB-9ADB-4AFE-FCD6BD4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85" y="1735392"/>
            <a:ext cx="3810000" cy="319087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92;p46">
            <a:extLst>
              <a:ext uri="{FF2B5EF4-FFF2-40B4-BE49-F238E27FC236}">
                <a16:creationId xmlns:a16="http://schemas.microsoft.com/office/drawing/2014/main" id="{F11FAF64-C293-339F-BFF2-01475B2FA88E}"/>
              </a:ext>
            </a:extLst>
          </p:cNvPr>
          <p:cNvSpPr txBox="1">
            <a:spLocks/>
          </p:cNvSpPr>
          <p:nvPr/>
        </p:nvSpPr>
        <p:spPr>
          <a:xfrm>
            <a:off x="8273508" y="4848590"/>
            <a:ext cx="2852524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Mona Said (1931-2017)</a:t>
            </a:r>
          </a:p>
        </p:txBody>
      </p:sp>
      <p:pic>
        <p:nvPicPr>
          <p:cNvPr id="1028" name="Picture 4" descr="Mahmoud Reda and Farida Fahmy">
            <a:extLst>
              <a:ext uri="{FF2B5EF4-FFF2-40B4-BE49-F238E27FC236}">
                <a16:creationId xmlns:a16="http://schemas.microsoft.com/office/drawing/2014/main" id="{5D986F55-91AA-D0B1-4B69-A45564A8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" y="1606918"/>
            <a:ext cx="3797464" cy="3409806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92;p46">
            <a:extLst>
              <a:ext uri="{FF2B5EF4-FFF2-40B4-BE49-F238E27FC236}">
                <a16:creationId xmlns:a16="http://schemas.microsoft.com/office/drawing/2014/main" id="{AF2C0913-7B39-C250-E019-D0F66D80D131}"/>
              </a:ext>
            </a:extLst>
          </p:cNvPr>
          <p:cNvSpPr txBox="1">
            <a:spLocks/>
          </p:cNvSpPr>
          <p:nvPr/>
        </p:nvSpPr>
        <p:spPr>
          <a:xfrm>
            <a:off x="1486697" y="4988057"/>
            <a:ext cx="2728770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 err="1"/>
              <a:t>Mahmud</a:t>
            </a:r>
            <a:r>
              <a:rPr lang="es-ES" sz="1400" kern="0" dirty="0"/>
              <a:t> Reda (1930-2020)</a:t>
            </a:r>
          </a:p>
        </p:txBody>
      </p:sp>
    </p:spTree>
    <p:extLst>
      <p:ext uri="{BB962C8B-B14F-4D97-AF65-F5344CB8AC3E}">
        <p14:creationId xmlns:p14="http://schemas.microsoft.com/office/powerpoint/2010/main" val="426204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5"/>
          <p:cNvSpPr txBox="1">
            <a:spLocks noGrp="1"/>
          </p:cNvSpPr>
          <p:nvPr>
            <p:ph type="title"/>
          </p:nvPr>
        </p:nvSpPr>
        <p:spPr>
          <a:xfrm>
            <a:off x="1407500" y="1889760"/>
            <a:ext cx="4464980" cy="192339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000" b="1" dirty="0">
                <a:solidFill>
                  <a:srgbClr val="00809F"/>
                </a:solidFill>
              </a:rPr>
              <a:t>Umm Kultuum</a:t>
            </a:r>
            <a:r>
              <a:rPr lang="en" sz="4000" dirty="0"/>
              <a:t>, </a:t>
            </a:r>
            <a:br>
              <a:rPr lang="en" sz="4000" dirty="0"/>
            </a:br>
            <a:r>
              <a:rPr lang="en" sz="4000" dirty="0"/>
              <a:t>el astro de Oriente (</a:t>
            </a:r>
            <a:r>
              <a:rPr lang="en-US" sz="4000" dirty="0"/>
              <a:t>1898 -1975)</a:t>
            </a:r>
            <a:endParaRPr sz="4000" dirty="0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AB8E020-0E96-A2D5-5523-9D35BDC0BF8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1" b="3521"/>
          <a:stretch/>
        </p:blipFill>
        <p:spPr>
          <a:xfrm>
            <a:off x="5953760" y="749558"/>
            <a:ext cx="4912020" cy="5506432"/>
          </a:xfrm>
          <a:prstGeom prst="star6">
            <a:avLst>
              <a:gd name="adj" fmla="val 33121"/>
              <a:gd name="hf" fmla="val 1154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000" t="-2000" r="-11000"/>
            </a:stretch>
          </a:blipFill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251502F-3008-582C-1683-8410A4096D68}"/>
              </a:ext>
            </a:extLst>
          </p:cNvPr>
          <p:cNvSpPr txBox="1"/>
          <p:nvPr/>
        </p:nvSpPr>
        <p:spPr>
          <a:xfrm>
            <a:off x="1719750" y="3177654"/>
            <a:ext cx="3840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b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Aref Ruqaa"/>
                <a:cs typeface="Aref Ruqaa"/>
                <a:sym typeface="Aref Ruqaa"/>
              </a:rPr>
            </a:b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00809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أُمّ كُلْثُوم 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srgbClr val="00809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ef Ruqaa"/>
            </a:endParaRPr>
          </a:p>
          <a:p>
            <a:pPr algn="r" rtl="1"/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كَوْكَب الشَّرْق</a:t>
            </a:r>
            <a:b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</a:br>
            <a:r>
              <a:rPr kumimoji="0" lang="ar-IQ" sz="4000" b="0" i="0" u="none" strike="noStrike" kern="0" cap="none" spc="0" normalizeH="0" baseline="0" noProof="0" dirty="0">
                <a:ln>
                  <a:noFill/>
                </a:ln>
                <a:solidFill>
                  <a:srgbClr val="1D234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ef Ruqaa"/>
              </a:rPr>
              <a:t>(۱۸۹۸-۱۹۷٥)</a:t>
            </a:r>
            <a:endParaRPr lang="es-E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>
          <a:extLst>
            <a:ext uri="{FF2B5EF4-FFF2-40B4-BE49-F238E27FC236}">
              <a16:creationId xmlns:a16="http://schemas.microsoft.com/office/drawing/2014/main" id="{6E3C49A0-5419-D28F-C859-99564889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5">
            <a:extLst>
              <a:ext uri="{FF2B5EF4-FFF2-40B4-BE49-F238E27FC236}">
                <a16:creationId xmlns:a16="http://schemas.microsoft.com/office/drawing/2014/main" id="{50451B41-87E1-4467-D11C-32EB195328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5590" y="4530980"/>
            <a:ext cx="2016468" cy="192339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800" b="1" dirty="0"/>
              <a:t>Gannii lii </a:t>
            </a:r>
            <a:br>
              <a:rPr lang="en" sz="3200" b="1" dirty="0"/>
            </a:br>
            <a:r>
              <a:rPr lang="ar-IQ" sz="3200" b="1" dirty="0">
                <a:solidFill>
                  <a:srgbClr val="00809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غَنِّي لِي</a:t>
            </a:r>
            <a:br>
              <a:rPr lang="en" sz="3200" b="1" dirty="0"/>
            </a:br>
            <a:r>
              <a:rPr lang="en" sz="2800" b="1" dirty="0"/>
              <a:t>Cántame</a:t>
            </a:r>
            <a:endParaRPr sz="3200" b="1" dirty="0">
              <a:solidFill>
                <a:schemeClr val="l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D1B2DE0-1029-34A4-8E3C-B395B48A1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72" y="557140"/>
            <a:ext cx="2923418" cy="44094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6" name="Google Shape;492;p46">
            <a:extLst>
              <a:ext uri="{FF2B5EF4-FFF2-40B4-BE49-F238E27FC236}">
                <a16:creationId xmlns:a16="http://schemas.microsoft.com/office/drawing/2014/main" id="{1713EA86-9A8B-2908-78AE-980B49C7A09B}"/>
              </a:ext>
            </a:extLst>
          </p:cNvPr>
          <p:cNvSpPr txBox="1">
            <a:spLocks/>
          </p:cNvSpPr>
          <p:nvPr/>
        </p:nvSpPr>
        <p:spPr>
          <a:xfrm>
            <a:off x="7197308" y="4966629"/>
            <a:ext cx="3267492" cy="52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 err="1"/>
              <a:t>Salama</a:t>
            </a:r>
            <a:r>
              <a:rPr lang="es-ES" sz="1400" kern="0" dirty="0"/>
              <a:t> (1945) de </a:t>
            </a:r>
            <a:r>
              <a:rPr lang="es-ES" sz="1400" kern="0" dirty="0" err="1"/>
              <a:t>Tuuguu</a:t>
            </a:r>
            <a:r>
              <a:rPr lang="es-ES" sz="1400" kern="0" dirty="0"/>
              <a:t> </a:t>
            </a:r>
            <a:r>
              <a:rPr lang="es-ES" sz="1400" kern="0" dirty="0" err="1"/>
              <a:t>Mizraahii</a:t>
            </a:r>
            <a:endParaRPr lang="es-ES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ar-IQ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سَلامة (١٩٤٥) لـتُوجُو مِزْراحِي</a:t>
            </a:r>
            <a:endParaRPr lang="es-ES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 descr="Imagen en blanco y negro de una pareja&#10;&#10;El contenido generado por IA puede ser incorrecto.">
            <a:hlinkClick r:id="rId4"/>
            <a:extLst>
              <a:ext uri="{FF2B5EF4-FFF2-40B4-BE49-F238E27FC236}">
                <a16:creationId xmlns:a16="http://schemas.microsoft.com/office/drawing/2014/main" id="{01FD6948-4973-9615-FF4A-C8004AA3A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r="13154"/>
          <a:stretch/>
        </p:blipFill>
        <p:spPr>
          <a:xfrm>
            <a:off x="1339505" y="851829"/>
            <a:ext cx="5321151" cy="4114800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2" name="Google Shape;492;p46">
            <a:extLst>
              <a:ext uri="{FF2B5EF4-FFF2-40B4-BE49-F238E27FC236}">
                <a16:creationId xmlns:a16="http://schemas.microsoft.com/office/drawing/2014/main" id="{7CF95E5E-B11D-702C-EF8B-767131A969C7}"/>
              </a:ext>
            </a:extLst>
          </p:cNvPr>
          <p:cNvSpPr txBox="1">
            <a:spLocks/>
          </p:cNvSpPr>
          <p:nvPr/>
        </p:nvSpPr>
        <p:spPr>
          <a:xfrm>
            <a:off x="3292640" y="4976593"/>
            <a:ext cx="3547434" cy="125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70" marR="0" lvl="0" indent="-4402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ulish Medium"/>
              <a:buChar char="●"/>
              <a:defRPr sz="2133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1pPr>
            <a:lvl2pPr marL="1219140" marR="0" lvl="1" indent="-440245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2pPr>
            <a:lvl3pPr marL="1828709" marR="0" lvl="2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3pPr>
            <a:lvl4pPr marL="2438278" marR="0" lvl="3" indent="-431779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4pPr>
            <a:lvl5pPr marL="3047848" marR="0" lvl="4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5pPr>
            <a:lvl6pPr marL="3657418" marR="0" lvl="5" indent="-423312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6pPr>
            <a:lvl7pPr marL="4266987" marR="0" lvl="6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●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7pPr>
            <a:lvl8pPr marL="4876557" marR="0" lvl="7" indent="-414846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ulish Medium"/>
              <a:buChar char="○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8pPr>
            <a:lvl9pPr marL="5486126" marR="0" lvl="8" indent="-423312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Mulish Medium"/>
              <a:buChar char="■"/>
              <a:defRPr sz="1867" b="0" i="0" u="none" strike="noStrike" cap="none">
                <a:solidFill>
                  <a:schemeClr val="dk1"/>
                </a:solidFill>
                <a:latin typeface="Mulish Medium"/>
                <a:ea typeface="Mulish Medium"/>
                <a:cs typeface="Mulish Medium"/>
                <a:sym typeface="Mulish Medium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Música: </a:t>
            </a:r>
            <a:r>
              <a:rPr lang="es-ES" sz="1400" kern="0" dirty="0" err="1"/>
              <a:t>Zakariya</a:t>
            </a:r>
            <a:r>
              <a:rPr lang="es-ES" sz="1400" kern="0" dirty="0"/>
              <a:t> Ahmad </a:t>
            </a:r>
            <a:r>
              <a:rPr lang="ar-IQ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زَكَرِيَا أَخْمَد</a:t>
            </a:r>
            <a:endParaRPr lang="es-ES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dk1"/>
              </a:buClr>
              <a:buSzPts val="1100"/>
              <a:buFont typeface="Mulish Medium"/>
              <a:buNone/>
            </a:pPr>
            <a:r>
              <a:rPr lang="es-ES" sz="1400" kern="0" dirty="0"/>
              <a:t>Letra: </a:t>
            </a:r>
            <a:r>
              <a:rPr lang="es-ES" sz="1400" kern="0" dirty="0" err="1"/>
              <a:t>Bayram</a:t>
            </a:r>
            <a:r>
              <a:rPr lang="es-ES" sz="1400" kern="0" dirty="0"/>
              <a:t> at-</a:t>
            </a:r>
            <a:r>
              <a:rPr lang="es-ES" sz="1400" kern="0" dirty="0" err="1"/>
              <a:t>Tunisi</a:t>
            </a:r>
            <a:r>
              <a:rPr lang="es-ES" sz="1400" kern="0" dirty="0"/>
              <a:t> </a:t>
            </a:r>
            <a:r>
              <a:rPr lang="ar-IQ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بَيْرَم التُّونِسِي</a:t>
            </a:r>
            <a:endParaRPr lang="es-ES"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0F664D2-7BFE-3EAC-A28B-D953EA0D4025}"/>
              </a:ext>
            </a:extLst>
          </p:cNvPr>
          <p:cNvSpPr txBox="1"/>
          <p:nvPr/>
        </p:nvSpPr>
        <p:spPr>
          <a:xfrm>
            <a:off x="4559130" y="602782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Busca la letra en estos recursos</a:t>
            </a:r>
            <a:r>
              <a:rPr lang="es-ES" sz="1400" b="1" kern="0" dirty="0">
                <a:solidFill>
                  <a:schemeClr val="dk1"/>
                </a:solidFill>
                <a:latin typeface="Mulish Medium"/>
                <a:sym typeface="Mulish Medium"/>
              </a:rPr>
              <a:t>              </a:t>
            </a:r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: </a:t>
            </a:r>
          </a:p>
          <a:p>
            <a:r>
              <a:rPr lang="es-E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en inglés, </a:t>
            </a:r>
            <a:r>
              <a:rPr lang="en-US" sz="1400" kern="0" dirty="0">
                <a:solidFill>
                  <a:schemeClr val="dk1"/>
                </a:solidFill>
                <a:latin typeface="Mulish Medium"/>
                <a:sym typeface="Mulish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Songs with Arabic lyrics translated into English. Shira.net</a:t>
            </a:r>
            <a:endParaRPr lang="en-US" sz="1400" kern="0" dirty="0">
              <a:solidFill>
                <a:schemeClr val="dk1"/>
              </a:solidFill>
              <a:latin typeface="Mulish Medium"/>
              <a:sym typeface="Mulish Medium"/>
            </a:endParaRPr>
          </a:p>
          <a:p>
            <a:r>
              <a:rPr lang="en-U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en</a:t>
            </a:r>
            <a:r>
              <a:rPr lang="en-U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 </a:t>
            </a:r>
            <a:r>
              <a:rPr lang="en-US" sz="1400" kern="0" dirty="0" err="1">
                <a:solidFill>
                  <a:schemeClr val="dk1"/>
                </a:solidFill>
                <a:latin typeface="Mulish Medium"/>
                <a:sym typeface="Mulish Medium"/>
              </a:rPr>
              <a:t>árabe</a:t>
            </a:r>
            <a:r>
              <a:rPr lang="en-US" sz="1400" kern="0" dirty="0">
                <a:solidFill>
                  <a:schemeClr val="dk1"/>
                </a:solidFill>
                <a:latin typeface="Mulish Medium"/>
                <a:sym typeface="Mulish Medium"/>
              </a:rPr>
              <a:t>, </a:t>
            </a:r>
            <a:r>
              <a:rPr lang="es-ES" sz="1400" i="0" u="sng" dirty="0" err="1">
                <a:solidFill>
                  <a:srgbClr val="0066A1"/>
                </a:solidFill>
                <a:effectLst/>
                <a:latin typeface="Mulish Medium" pitchFamily="2" charset="0"/>
                <a:cs typeface="Rubik" pitchFamily="2" charset="-79"/>
                <a:hlinkClick r:id="rId7"/>
              </a:rPr>
              <a:t>Arabic</a:t>
            </a:r>
            <a:r>
              <a:rPr lang="es-ES" sz="1400" i="0" u="sng" dirty="0">
                <a:solidFill>
                  <a:srgbClr val="0066A1"/>
                </a:solidFill>
                <a:effectLst/>
                <a:latin typeface="Mulish Medium" pitchFamily="2" charset="0"/>
                <a:cs typeface="Rubik" pitchFamily="2" charset="-79"/>
                <a:hlinkClick r:id="rId7"/>
              </a:rPr>
              <a:t> </a:t>
            </a:r>
            <a:r>
              <a:rPr lang="es-ES" sz="1400" i="0" u="sng" dirty="0" err="1">
                <a:solidFill>
                  <a:srgbClr val="0066A1"/>
                </a:solidFill>
                <a:effectLst/>
                <a:latin typeface="Mulish Medium" pitchFamily="2" charset="0"/>
                <a:cs typeface="Rubik" pitchFamily="2" charset="-79"/>
                <a:hlinkClick r:id="rId7"/>
              </a:rPr>
              <a:t>Songs</a:t>
            </a:r>
            <a:r>
              <a:rPr lang="es-ES" sz="1400" i="0" u="sng" dirty="0">
                <a:solidFill>
                  <a:srgbClr val="0066A1"/>
                </a:solidFill>
                <a:effectLst/>
                <a:latin typeface="Mulish Medium" pitchFamily="2" charset="0"/>
                <a:cs typeface="Rubik" pitchFamily="2" charset="-79"/>
                <a:hlinkClick r:id="rId7"/>
              </a:rPr>
              <a:t> - Lyrics.com</a:t>
            </a:r>
            <a:endParaRPr lang="es-ES" sz="1400" i="0" dirty="0">
              <a:solidFill>
                <a:srgbClr val="565A5C"/>
              </a:solidFill>
              <a:effectLst/>
              <a:latin typeface="Mulish Medium" pitchFamily="2" charset="0"/>
              <a:cs typeface="Rubik" pitchFamily="2" charset="-79"/>
            </a:endParaRPr>
          </a:p>
        </p:txBody>
      </p:sp>
      <p:sp>
        <p:nvSpPr>
          <p:cNvPr id="10" name="Google Shape;705;p58">
            <a:extLst>
              <a:ext uri="{FF2B5EF4-FFF2-40B4-BE49-F238E27FC236}">
                <a16:creationId xmlns:a16="http://schemas.microsoft.com/office/drawing/2014/main" id="{D537DB20-6A02-E08E-36C5-22B606E04C1B}"/>
              </a:ext>
            </a:extLst>
          </p:cNvPr>
          <p:cNvSpPr/>
          <p:nvPr/>
        </p:nvSpPr>
        <p:spPr>
          <a:xfrm>
            <a:off x="4084905" y="6189826"/>
            <a:ext cx="428000" cy="494000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Imagen 2" descr="Logotipo&#10;&#10;El contenido generado por IA puede ser incorrecto.">
            <a:extLst>
              <a:ext uri="{FF2B5EF4-FFF2-40B4-BE49-F238E27FC236}">
                <a16:creationId xmlns:a16="http://schemas.microsoft.com/office/drawing/2014/main" id="{5FFD2832-F11F-29EA-C164-AAAE63F34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299" y="6017862"/>
            <a:ext cx="585662" cy="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3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Arabic Style Tiles Backgrounds by Slidesgo">
  <a:themeElements>
    <a:clrScheme name="Simple Light">
      <a:dk1>
        <a:srgbClr val="1D2343"/>
      </a:dk1>
      <a:lt1>
        <a:srgbClr val="FFF6EB"/>
      </a:lt1>
      <a:dk2>
        <a:srgbClr val="005C73"/>
      </a:dk2>
      <a:lt2>
        <a:srgbClr val="00809F"/>
      </a:lt2>
      <a:accent1>
        <a:srgbClr val="8AD6E2"/>
      </a:accent1>
      <a:accent2>
        <a:srgbClr val="A8D7DF"/>
      </a:accent2>
      <a:accent3>
        <a:srgbClr val="FFF0D7"/>
      </a:accent3>
      <a:accent4>
        <a:srgbClr val="FF9997"/>
      </a:accent4>
      <a:accent5>
        <a:srgbClr val="FFFFFF"/>
      </a:accent5>
      <a:accent6>
        <a:srgbClr val="FFFFFF"/>
      </a:accent6>
      <a:hlink>
        <a:srgbClr val="1D2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890</Words>
  <Application>Microsoft Office PowerPoint</Application>
  <PresentationFormat>Widescreen</PresentationFormat>
  <Paragraphs>278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Arabic Style Tiles Backgrounds by Slidesgo</vt:lpstr>
      <vt:lpstr>¿Quieres iniciarte en la lengua y la cultura árabe? O ¿quieres aprender más? ¡Es tu oportunidad!</vt:lpstr>
      <vt:lpstr>PowerPoint Presentation</vt:lpstr>
      <vt:lpstr>Más allá de los estereotipos</vt:lpstr>
      <vt:lpstr>Más allá de los estereotipos</vt:lpstr>
      <vt:lpstr>Más allá de los estereotipos</vt:lpstr>
      <vt:lpstr>Más allá de los estereotipos</vt:lpstr>
      <vt:lpstr>Más allá de los estereotipos</vt:lpstr>
      <vt:lpstr>Umm Kultuum,  el astro de Oriente (1898 -1975)</vt:lpstr>
      <vt:lpstr>Gannii lii  غَنِّي لِي Cántame</vt:lpstr>
      <vt:lpstr>Arabizi  عَرَبِـيـزِي El alifato de los chats</vt:lpstr>
      <vt:lpstr>Saludos</vt:lpstr>
      <vt:lpstr>Saludos</vt:lpstr>
      <vt:lpstr>Saludos </vt:lpstr>
      <vt:lpstr>Presentación</vt:lpstr>
      <vt:lpstr>PowerPoint Presentation</vt:lpstr>
      <vt:lpstr>Mona Said</vt:lpstr>
      <vt:lpstr>Sa’d El Soghayar</vt:lpstr>
      <vt:lpstr>Amr Diab</vt:lpstr>
      <vt:lpstr>PowerPoint Presentation</vt:lpstr>
      <vt:lpstr>No olvides: فِي الْحَـرَكَة بَـرَكَة  Fii l-7araka baraka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Ruth Vidal Luengo</dc:creator>
  <cp:lastModifiedBy>Ana Ruth Vidal Luengo</cp:lastModifiedBy>
  <cp:revision>70</cp:revision>
  <dcterms:created xsi:type="dcterms:W3CDTF">2025-04-28T07:40:25Z</dcterms:created>
  <dcterms:modified xsi:type="dcterms:W3CDTF">2025-05-09T08:29:02Z</dcterms:modified>
</cp:coreProperties>
</file>